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Override2.xml" ContentType="application/vnd.openxmlformats-officedocument.themeOverride+xml"/>
  <Override PartName="/ppt/theme/themeOverride3.xml" ContentType="application/vnd.openxmlformats-officedocument.themeOverrid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Override4.xml" ContentType="application/vnd.openxmlformats-officedocument.themeOverrid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Override5.xml" ContentType="application/vnd.openxmlformats-officedocument.themeOverride+xml"/>
  <Override PartName="/ppt/theme/themeOverride6.xml" ContentType="application/vnd.openxmlformats-officedocument.themeOverrid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11.xml" ContentType="application/vnd.openxmlformats-officedocument.theme+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2.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13.xml" ContentType="application/vnd.openxmlformats-officedocument.theme+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14.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theme/theme15.xml" ContentType="application/vnd.openxmlformats-officedocument.theme+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theme/theme16.xml" ContentType="application/vnd.openxmlformats-officedocument.theme+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theme/theme17.xml" ContentType="application/vnd.openxmlformats-officedocument.theme+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theme/theme18.xml" ContentType="application/vnd.openxmlformats-officedocument.theme+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theme/theme19.xml" ContentType="application/vnd.openxmlformats-officedocument.theme+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theme/theme20.xml" ContentType="application/vnd.openxmlformats-officedocument.theme+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theme/theme21.xml" ContentType="application/vnd.openxmlformats-officedocument.theme+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theme/theme22.xml" ContentType="application/vnd.openxmlformats-officedocument.theme+xml"/>
  <Override PartName="/ppt/theme/themeOverride7.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8.xml" ContentType="application/vnd.openxmlformats-officedocument.themeOverr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9.xml" ContentType="application/vnd.openxmlformats-officedocument.themeOverr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heme/themeOverride10.xml" ContentType="application/vnd.openxmlformats-officedocument.themeOverr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heme/themeOverride11.xml" ContentType="application/vnd.openxmlformats-officedocument.themeOverr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heme/themeOverride12.xml" ContentType="application/vnd.openxmlformats-officedocument.themeOverr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heme/themeOverride13.xml" ContentType="application/vnd.openxmlformats-officedocument.themeOverr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heme/themeOverride14.xml" ContentType="application/vnd.openxmlformats-officedocument.themeOverr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theme/themeOverride15.xml" ContentType="application/vnd.openxmlformats-officedocument.themeOverr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theme/themeOverride16.xml" ContentType="application/vnd.openxmlformats-officedocument.themeOverr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theme/themeOverride17.xml" ContentType="application/vnd.openxmlformats-officedocument.themeOverr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theme/themeOverride18.xml" ContentType="application/vnd.openxmlformats-officedocument.themeOverr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theme/themeOverride19.xml" ContentType="application/vnd.openxmlformats-officedocument.themeOverr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theme/themeOverride20.xml" ContentType="application/vnd.openxmlformats-officedocument.themeOverr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theme/themeOverride21.xml" ContentType="application/vnd.openxmlformats-officedocument.themeOverr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theme/themeOverride22.xml" ContentType="application/vnd.openxmlformats-officedocument.themeOverr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32" r:id="rId6"/>
    <p:sldMasterId id="2147483744" r:id="rId7"/>
    <p:sldMasterId id="2147483871" r:id="rId8"/>
    <p:sldMasterId id="2147483883" r:id="rId9"/>
    <p:sldMasterId id="2147483895" r:id="rId10"/>
    <p:sldMasterId id="2147484066" r:id="rId11"/>
    <p:sldMasterId id="2147484084" r:id="rId12"/>
    <p:sldMasterId id="2147484102" r:id="rId13"/>
    <p:sldMasterId id="2147484126" r:id="rId14"/>
    <p:sldMasterId id="2147484407" r:id="rId15"/>
    <p:sldMasterId id="2147484759" r:id="rId16"/>
    <p:sldMasterId id="2147484777" r:id="rId17"/>
    <p:sldMasterId id="2147484789" r:id="rId18"/>
    <p:sldMasterId id="2147484813" r:id="rId19"/>
    <p:sldMasterId id="2147484828" r:id="rId20"/>
    <p:sldMasterId id="2147484840" r:id="rId21"/>
    <p:sldMasterId id="2147484858" r:id="rId22"/>
  </p:sldMasterIdLst>
  <p:sldIdLst>
    <p:sldId id="256" r:id="rId23"/>
    <p:sldId id="318" r:id="rId24"/>
    <p:sldId id="319" r:id="rId25"/>
    <p:sldId id="320" r:id="rId26"/>
    <p:sldId id="321" r:id="rId27"/>
    <p:sldId id="322" r:id="rId28"/>
    <p:sldId id="323" r:id="rId29"/>
    <p:sldId id="324" r:id="rId30"/>
    <p:sldId id="325" r:id="rId31"/>
    <p:sldId id="326" r:id="rId32"/>
    <p:sldId id="327" r:id="rId33"/>
    <p:sldId id="266" r:id="rId34"/>
    <p:sldId id="328" r:id="rId35"/>
    <p:sldId id="329" r:id="rId36"/>
    <p:sldId id="330" r:id="rId37"/>
    <p:sldId id="331" r:id="rId38"/>
    <p:sldId id="332" r:id="rId39"/>
    <p:sldId id="333" r:id="rId40"/>
    <p:sldId id="334" r:id="rId41"/>
    <p:sldId id="335" r:id="rId42"/>
    <p:sldId id="337" r:id="rId43"/>
    <p:sldId id="338" r:id="rId44"/>
    <p:sldId id="342" r:id="rId45"/>
    <p:sldId id="343" r:id="rId46"/>
    <p:sldId id="345" r:id="rId47"/>
    <p:sldId id="287" r:id="rId48"/>
    <p:sldId id="346" r:id="rId49"/>
    <p:sldId id="347" r:id="rId50"/>
    <p:sldId id="348" r:id="rId51"/>
    <p:sldId id="349" r:id="rId52"/>
    <p:sldId id="350" r:id="rId53"/>
    <p:sldId id="351" r:id="rId54"/>
    <p:sldId id="352" r:id="rId55"/>
    <p:sldId id="354" r:id="rId56"/>
    <p:sldId id="355" r:id="rId57"/>
    <p:sldId id="357" r:id="rId58"/>
    <p:sldId id="358" r:id="rId59"/>
    <p:sldId id="359" r:id="rId60"/>
    <p:sldId id="360" r:id="rId61"/>
    <p:sldId id="378" r:id="rId62"/>
    <p:sldId id="379" r:id="rId63"/>
    <p:sldId id="361" r:id="rId64"/>
    <p:sldId id="362" r:id="rId65"/>
    <p:sldId id="363" r:id="rId66"/>
    <p:sldId id="364" r:id="rId67"/>
    <p:sldId id="365" r:id="rId68"/>
    <p:sldId id="367" r:id="rId69"/>
    <p:sldId id="368" r:id="rId70"/>
    <p:sldId id="369" r:id="rId71"/>
    <p:sldId id="371" r:id="rId72"/>
    <p:sldId id="372" r:id="rId73"/>
    <p:sldId id="374" r:id="rId74"/>
    <p:sldId id="376" r:id="rId75"/>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0" d="100"/>
          <a:sy n="60" d="100"/>
        </p:scale>
        <p:origin x="1460"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4.xml"/><Relationship Id="rId21" Type="http://schemas.openxmlformats.org/officeDocument/2006/relationships/slideMaster" Target="slideMasters/slideMaster21.xml"/><Relationship Id="rId42" Type="http://schemas.openxmlformats.org/officeDocument/2006/relationships/slide" Target="slides/slide20.xml"/><Relationship Id="rId47" Type="http://schemas.openxmlformats.org/officeDocument/2006/relationships/slide" Target="slides/slide25.xml"/><Relationship Id="rId63" Type="http://schemas.openxmlformats.org/officeDocument/2006/relationships/slide" Target="slides/slide41.xml"/><Relationship Id="rId68" Type="http://schemas.openxmlformats.org/officeDocument/2006/relationships/slide" Target="slides/slide46.xml"/><Relationship Id="rId16" Type="http://schemas.openxmlformats.org/officeDocument/2006/relationships/slideMaster" Target="slideMasters/slideMaster16.xml"/><Relationship Id="rId11" Type="http://schemas.openxmlformats.org/officeDocument/2006/relationships/slideMaster" Target="slideMasters/slideMaster11.xml"/><Relationship Id="rId24" Type="http://schemas.openxmlformats.org/officeDocument/2006/relationships/slide" Target="slides/slide2.xml"/><Relationship Id="rId32" Type="http://schemas.openxmlformats.org/officeDocument/2006/relationships/slide" Target="slides/slide10.xml"/><Relationship Id="rId37" Type="http://schemas.openxmlformats.org/officeDocument/2006/relationships/slide" Target="slides/slide15.xml"/><Relationship Id="rId40" Type="http://schemas.openxmlformats.org/officeDocument/2006/relationships/slide" Target="slides/slide18.xml"/><Relationship Id="rId45" Type="http://schemas.openxmlformats.org/officeDocument/2006/relationships/slide" Target="slides/slide23.xml"/><Relationship Id="rId53" Type="http://schemas.openxmlformats.org/officeDocument/2006/relationships/slide" Target="slides/slide31.xml"/><Relationship Id="rId58" Type="http://schemas.openxmlformats.org/officeDocument/2006/relationships/slide" Target="slides/slide36.xml"/><Relationship Id="rId66" Type="http://schemas.openxmlformats.org/officeDocument/2006/relationships/slide" Target="slides/slide44.xml"/><Relationship Id="rId74" Type="http://schemas.openxmlformats.org/officeDocument/2006/relationships/slide" Target="slides/slide52.xml"/><Relationship Id="rId79"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39.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5.xml"/><Relationship Id="rId30" Type="http://schemas.openxmlformats.org/officeDocument/2006/relationships/slide" Target="slides/slide8.xml"/><Relationship Id="rId35" Type="http://schemas.openxmlformats.org/officeDocument/2006/relationships/slide" Target="slides/slide13.xml"/><Relationship Id="rId43" Type="http://schemas.openxmlformats.org/officeDocument/2006/relationships/slide" Target="slides/slide21.xml"/><Relationship Id="rId48" Type="http://schemas.openxmlformats.org/officeDocument/2006/relationships/slide" Target="slides/slide26.xml"/><Relationship Id="rId56" Type="http://schemas.openxmlformats.org/officeDocument/2006/relationships/slide" Target="slides/slide34.xml"/><Relationship Id="rId64" Type="http://schemas.openxmlformats.org/officeDocument/2006/relationships/slide" Target="slides/slide42.xml"/><Relationship Id="rId69" Type="http://schemas.openxmlformats.org/officeDocument/2006/relationships/slide" Target="slides/slide47.xml"/><Relationship Id="rId77"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29.xml"/><Relationship Id="rId72" Type="http://schemas.openxmlformats.org/officeDocument/2006/relationships/slide" Target="slides/slide50.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3.xml"/><Relationship Id="rId33" Type="http://schemas.openxmlformats.org/officeDocument/2006/relationships/slide" Target="slides/slide11.xml"/><Relationship Id="rId38" Type="http://schemas.openxmlformats.org/officeDocument/2006/relationships/slide" Target="slides/slide16.xml"/><Relationship Id="rId46" Type="http://schemas.openxmlformats.org/officeDocument/2006/relationships/slide" Target="slides/slide24.xml"/><Relationship Id="rId59" Type="http://schemas.openxmlformats.org/officeDocument/2006/relationships/slide" Target="slides/slide37.xml"/><Relationship Id="rId67" Type="http://schemas.openxmlformats.org/officeDocument/2006/relationships/slide" Target="slides/slide45.xml"/><Relationship Id="rId20" Type="http://schemas.openxmlformats.org/officeDocument/2006/relationships/slideMaster" Target="slideMasters/slideMaster20.xml"/><Relationship Id="rId41" Type="http://schemas.openxmlformats.org/officeDocument/2006/relationships/slide" Target="slides/slide19.xml"/><Relationship Id="rId54" Type="http://schemas.openxmlformats.org/officeDocument/2006/relationships/slide" Target="slides/slide32.xml"/><Relationship Id="rId62" Type="http://schemas.openxmlformats.org/officeDocument/2006/relationships/slide" Target="slides/slide40.xml"/><Relationship Id="rId70" Type="http://schemas.openxmlformats.org/officeDocument/2006/relationships/slide" Target="slides/slide48.xml"/><Relationship Id="rId75"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1.xml"/><Relationship Id="rId28" Type="http://schemas.openxmlformats.org/officeDocument/2006/relationships/slide" Target="slides/slide6.xml"/><Relationship Id="rId36" Type="http://schemas.openxmlformats.org/officeDocument/2006/relationships/slide" Target="slides/slide14.xml"/><Relationship Id="rId49" Type="http://schemas.openxmlformats.org/officeDocument/2006/relationships/slide" Target="slides/slide27.xml"/><Relationship Id="rId57" Type="http://schemas.openxmlformats.org/officeDocument/2006/relationships/slide" Target="slides/slide35.xml"/><Relationship Id="rId10" Type="http://schemas.openxmlformats.org/officeDocument/2006/relationships/slideMaster" Target="slideMasters/slideMaster10.xml"/><Relationship Id="rId31" Type="http://schemas.openxmlformats.org/officeDocument/2006/relationships/slide" Target="slides/slide9.xml"/><Relationship Id="rId44" Type="http://schemas.openxmlformats.org/officeDocument/2006/relationships/slide" Target="slides/slide22.xml"/><Relationship Id="rId52" Type="http://schemas.openxmlformats.org/officeDocument/2006/relationships/slide" Target="slides/slide30.xml"/><Relationship Id="rId60" Type="http://schemas.openxmlformats.org/officeDocument/2006/relationships/slide" Target="slides/slide38.xml"/><Relationship Id="rId65" Type="http://schemas.openxmlformats.org/officeDocument/2006/relationships/slide" Target="slides/slide43.xml"/><Relationship Id="rId73" Type="http://schemas.openxmlformats.org/officeDocument/2006/relationships/slide" Target="slides/slide51.xml"/><Relationship Id="rId78"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7.xml"/><Relationship Id="rId34" Type="http://schemas.openxmlformats.org/officeDocument/2006/relationships/slide" Target="slides/slide12.xml"/><Relationship Id="rId50" Type="http://schemas.openxmlformats.org/officeDocument/2006/relationships/slide" Target="slides/slide28.xml"/><Relationship Id="rId55" Type="http://schemas.openxmlformats.org/officeDocument/2006/relationships/slide" Target="slides/slide33.xml"/><Relationship Id="rId76"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49.xml"/><Relationship Id="rId2" Type="http://schemas.openxmlformats.org/officeDocument/2006/relationships/slideMaster" Target="slideMasters/slideMaster2.xml"/><Relationship Id="rId29"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10">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1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1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1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1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1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1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17">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18">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1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20">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2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27">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28">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2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30">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3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3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3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3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3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3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37">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38">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3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40">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4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4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4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4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7">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8">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0249D1-EC5B-4B60-ACA8-EC3A21093147}" type="doc">
      <dgm:prSet loTypeId="urn:microsoft.com/office/officeart/2005/8/layout/hierarchy3" loCatId="list" qsTypeId="urn:microsoft.com/office/officeart/2005/8/quickstyle/simple1#1" qsCatId="simple" csTypeId="urn:microsoft.com/office/officeart/2005/8/colors/accent1_2#1" csCatId="accent1" phldr="1"/>
      <dgm:spPr/>
      <dgm:t>
        <a:bodyPr/>
        <a:lstStyle/>
        <a:p>
          <a:endParaRPr lang="it-IT"/>
        </a:p>
      </dgm:t>
    </dgm:pt>
    <dgm:pt modelId="{25DDA326-4E51-4AE2-92BF-B0B01B4D9A88}">
      <dgm:prSet phldrT="[Testo]"/>
      <dgm:spPr/>
      <dgm:t>
        <a:bodyPr/>
        <a:lstStyle/>
        <a:p>
          <a:r>
            <a:rPr lang="it-IT" dirty="0"/>
            <a:t>Articolo 1</a:t>
          </a:r>
        </a:p>
      </dgm:t>
    </dgm:pt>
    <dgm:pt modelId="{885B9DB5-DA2C-4485-A490-5FC1F4758074}" type="parTrans" cxnId="{0CE7FA1E-CC80-46E0-A805-ECE621771ADA}">
      <dgm:prSet/>
      <dgm:spPr/>
      <dgm:t>
        <a:bodyPr/>
        <a:lstStyle/>
        <a:p>
          <a:endParaRPr lang="it-IT"/>
        </a:p>
      </dgm:t>
    </dgm:pt>
    <dgm:pt modelId="{1522E18B-66F2-496D-B69B-FF3B52624DA6}" type="sibTrans" cxnId="{0CE7FA1E-CC80-46E0-A805-ECE621771ADA}">
      <dgm:prSet/>
      <dgm:spPr/>
      <dgm:t>
        <a:bodyPr/>
        <a:lstStyle/>
        <a:p>
          <a:endParaRPr lang="it-IT"/>
        </a:p>
      </dgm:t>
    </dgm:pt>
    <dgm:pt modelId="{C890DBDF-699F-4AB3-9382-71CBD071BD73}">
      <dgm:prSet phldrT="[Testo]"/>
      <dgm:spPr/>
      <dgm:t>
        <a:bodyPr/>
        <a:lstStyle/>
        <a:p>
          <a:r>
            <a:rPr lang="it-IT" dirty="0"/>
            <a:t>«La Repubblica tutela la salute come fondamentale diritto dell'individuo e interesse della collettività mediante il servizio sanitario nazionale.</a:t>
          </a:r>
        </a:p>
      </dgm:t>
    </dgm:pt>
    <dgm:pt modelId="{337E5343-F1BB-4D1B-8283-AAF5E838B6D6}" type="parTrans" cxnId="{9D1D1F57-0A19-468A-8DD3-BEE5B47C0087}">
      <dgm:prSet/>
      <dgm:spPr/>
      <dgm:t>
        <a:bodyPr/>
        <a:lstStyle/>
        <a:p>
          <a:endParaRPr lang="it-IT"/>
        </a:p>
      </dgm:t>
    </dgm:pt>
    <dgm:pt modelId="{6FB40150-D621-45D7-8DC9-B7D1A403CA17}" type="sibTrans" cxnId="{9D1D1F57-0A19-468A-8DD3-BEE5B47C0087}">
      <dgm:prSet/>
      <dgm:spPr/>
      <dgm:t>
        <a:bodyPr/>
        <a:lstStyle/>
        <a:p>
          <a:endParaRPr lang="it-IT"/>
        </a:p>
      </dgm:t>
    </dgm:pt>
    <dgm:pt modelId="{552AB161-1EF0-448C-801B-DCAEA510595D}">
      <dgm:prSet phldrT="[Testo]"/>
      <dgm:spPr/>
      <dgm:t>
        <a:bodyPr/>
        <a:lstStyle/>
        <a:p>
          <a:r>
            <a:rPr lang="it-IT" dirty="0"/>
            <a:t>La tutela della salute fisica e psichica deve avvenire nel rispetto della dignità e della libertà della persona umana»</a:t>
          </a:r>
        </a:p>
      </dgm:t>
    </dgm:pt>
    <dgm:pt modelId="{F860529E-1761-4D73-8429-7C03424179AA}" type="parTrans" cxnId="{9E51A708-65DC-4F66-93D2-44956E3BB885}">
      <dgm:prSet/>
      <dgm:spPr/>
      <dgm:t>
        <a:bodyPr/>
        <a:lstStyle/>
        <a:p>
          <a:endParaRPr lang="it-IT"/>
        </a:p>
      </dgm:t>
    </dgm:pt>
    <dgm:pt modelId="{6E35C514-E4C9-4702-AE20-6E7942C278C5}" type="sibTrans" cxnId="{9E51A708-65DC-4F66-93D2-44956E3BB885}">
      <dgm:prSet/>
      <dgm:spPr/>
      <dgm:t>
        <a:bodyPr/>
        <a:lstStyle/>
        <a:p>
          <a:endParaRPr lang="it-IT"/>
        </a:p>
      </dgm:t>
    </dgm:pt>
    <dgm:pt modelId="{5C34158C-F8E3-4932-B5A3-AF2954CB3DB2}">
      <dgm:prSet phldrT="[Testo]"/>
      <dgm:spPr/>
      <dgm:t>
        <a:bodyPr/>
        <a:lstStyle/>
        <a:p>
          <a:r>
            <a:rPr lang="it-IT" dirty="0"/>
            <a:t>Art. 33</a:t>
          </a:r>
        </a:p>
      </dgm:t>
    </dgm:pt>
    <dgm:pt modelId="{16A6A57F-5640-4220-A4E1-E8CC09AA117D}" type="parTrans" cxnId="{80882C2E-99A4-4B32-9D79-E54CFFC8B639}">
      <dgm:prSet/>
      <dgm:spPr/>
      <dgm:t>
        <a:bodyPr/>
        <a:lstStyle/>
        <a:p>
          <a:endParaRPr lang="it-IT"/>
        </a:p>
      </dgm:t>
    </dgm:pt>
    <dgm:pt modelId="{9F1077C2-49EA-4965-A23C-C2943AE25ABB}" type="sibTrans" cxnId="{80882C2E-99A4-4B32-9D79-E54CFFC8B639}">
      <dgm:prSet/>
      <dgm:spPr/>
      <dgm:t>
        <a:bodyPr/>
        <a:lstStyle/>
        <a:p>
          <a:endParaRPr lang="it-IT"/>
        </a:p>
      </dgm:t>
    </dgm:pt>
    <dgm:pt modelId="{F5EA467A-45CE-422B-B2D2-BF199C744215}">
      <dgm:prSet phldrT="[Testo]"/>
      <dgm:spPr/>
      <dgm:t>
        <a:bodyPr/>
        <a:lstStyle/>
        <a:p>
          <a:r>
            <a:rPr lang="it-IT" dirty="0"/>
            <a:t>«Gli accertamenti ed i trattamenti sanitari sono di norma </a:t>
          </a:r>
          <a:r>
            <a:rPr lang="it-IT" b="1" dirty="0"/>
            <a:t>volontari</a:t>
          </a:r>
          <a:endParaRPr lang="it-IT" dirty="0"/>
        </a:p>
      </dgm:t>
    </dgm:pt>
    <dgm:pt modelId="{76409DF7-DAD4-4458-8060-900FFF0963C5}" type="parTrans" cxnId="{B4E5BFB7-2D44-4058-A173-A6BC67B71395}">
      <dgm:prSet/>
      <dgm:spPr/>
      <dgm:t>
        <a:bodyPr/>
        <a:lstStyle/>
        <a:p>
          <a:endParaRPr lang="it-IT"/>
        </a:p>
      </dgm:t>
    </dgm:pt>
    <dgm:pt modelId="{114A393A-F3F2-40C3-8C21-24E1D2A0DC29}" type="sibTrans" cxnId="{B4E5BFB7-2D44-4058-A173-A6BC67B71395}">
      <dgm:prSet/>
      <dgm:spPr/>
      <dgm:t>
        <a:bodyPr/>
        <a:lstStyle/>
        <a:p>
          <a:endParaRPr lang="it-IT"/>
        </a:p>
      </dgm:t>
    </dgm:pt>
    <dgm:pt modelId="{355B6F0E-C61C-4E48-9ECB-DA2632257ECB}">
      <dgm:prSet phldrT="[Testo]"/>
      <dgm:spPr/>
      <dgm:t>
        <a:bodyPr/>
        <a:lstStyle/>
        <a:p>
          <a:r>
            <a:rPr lang="it-IT" dirty="0"/>
            <a:t>Nei </a:t>
          </a:r>
          <a:r>
            <a:rPr lang="it-IT" b="1" dirty="0"/>
            <a:t>casi di cui alla presente legge </a:t>
          </a:r>
          <a:r>
            <a:rPr lang="it-IT" dirty="0"/>
            <a:t>e in quelli espressamente </a:t>
          </a:r>
          <a:r>
            <a:rPr lang="it-IT" b="1" dirty="0"/>
            <a:t>previsti da leggi dello Stato </a:t>
          </a:r>
          <a:r>
            <a:rPr lang="it-IT" dirty="0"/>
            <a:t>possono essere disposti dall'autorità sanitaria </a:t>
          </a:r>
          <a:r>
            <a:rPr lang="it-IT" b="1" dirty="0"/>
            <a:t>accertamenti e trattamenti sanitari obbligatori</a:t>
          </a:r>
          <a:r>
            <a:rPr lang="it-IT" dirty="0"/>
            <a:t>, secondo </a:t>
          </a:r>
          <a:r>
            <a:rPr lang="it-IT" b="1" dirty="0"/>
            <a:t>l'art. 32 della Costituzione </a:t>
          </a:r>
          <a:r>
            <a:rPr lang="it-IT" dirty="0"/>
            <a:t>nel rispetto della dignità della persona e dei diritti civili e politici, compreso per quanto possibile il diritto alla libera scelta del medico e del luogo di cura.»</a:t>
          </a:r>
        </a:p>
      </dgm:t>
    </dgm:pt>
    <dgm:pt modelId="{33391389-7C40-4AFA-886A-C138EC11F8BC}" type="parTrans" cxnId="{42FFBA52-54DD-4E27-B445-9AA08095EA9B}">
      <dgm:prSet/>
      <dgm:spPr/>
      <dgm:t>
        <a:bodyPr/>
        <a:lstStyle/>
        <a:p>
          <a:endParaRPr lang="it-IT"/>
        </a:p>
      </dgm:t>
    </dgm:pt>
    <dgm:pt modelId="{3EF8C95F-E186-4B11-A269-ABD0368E8300}" type="sibTrans" cxnId="{42FFBA52-54DD-4E27-B445-9AA08095EA9B}">
      <dgm:prSet/>
      <dgm:spPr/>
      <dgm:t>
        <a:bodyPr/>
        <a:lstStyle/>
        <a:p>
          <a:endParaRPr lang="it-IT"/>
        </a:p>
      </dgm:t>
    </dgm:pt>
    <dgm:pt modelId="{DF0B1867-A6F2-4160-A00F-5A88021BF1EB}" type="pres">
      <dgm:prSet presAssocID="{230249D1-EC5B-4B60-ACA8-EC3A21093147}" presName="diagram" presStyleCnt="0">
        <dgm:presLayoutVars>
          <dgm:chPref val="1"/>
          <dgm:dir/>
          <dgm:animOne val="branch"/>
          <dgm:animLvl val="lvl"/>
          <dgm:resizeHandles/>
        </dgm:presLayoutVars>
      </dgm:prSet>
      <dgm:spPr/>
    </dgm:pt>
    <dgm:pt modelId="{1A49919C-827E-4246-8AE4-5AD4ADE819DF}" type="pres">
      <dgm:prSet presAssocID="{25DDA326-4E51-4AE2-92BF-B0B01B4D9A88}" presName="root" presStyleCnt="0"/>
      <dgm:spPr/>
    </dgm:pt>
    <dgm:pt modelId="{657CE11D-8088-4F10-892C-77E906EBCD03}" type="pres">
      <dgm:prSet presAssocID="{25DDA326-4E51-4AE2-92BF-B0B01B4D9A88}" presName="rootComposite" presStyleCnt="0"/>
      <dgm:spPr/>
    </dgm:pt>
    <dgm:pt modelId="{4C7729FE-8686-4155-9C8B-E1D129733DED}" type="pres">
      <dgm:prSet presAssocID="{25DDA326-4E51-4AE2-92BF-B0B01B4D9A88}" presName="rootText" presStyleLbl="node1" presStyleIdx="0" presStyleCnt="2" custLinFactNeighborX="-19399" custLinFactNeighborY="-1726"/>
      <dgm:spPr/>
    </dgm:pt>
    <dgm:pt modelId="{8C934984-EC16-4C9F-A213-D47DE217A1DD}" type="pres">
      <dgm:prSet presAssocID="{25DDA326-4E51-4AE2-92BF-B0B01B4D9A88}" presName="rootConnector" presStyleLbl="node1" presStyleIdx="0" presStyleCnt="2"/>
      <dgm:spPr/>
    </dgm:pt>
    <dgm:pt modelId="{6C9D9FB5-BF87-4747-B503-0EA0D7EE597C}" type="pres">
      <dgm:prSet presAssocID="{25DDA326-4E51-4AE2-92BF-B0B01B4D9A88}" presName="childShape" presStyleCnt="0"/>
      <dgm:spPr/>
    </dgm:pt>
    <dgm:pt modelId="{C43834FE-0AC8-4A6D-A525-6CE35C4729FE}" type="pres">
      <dgm:prSet presAssocID="{337E5343-F1BB-4D1B-8283-AAF5E838B6D6}" presName="Name13" presStyleLbl="parChTrans1D2" presStyleIdx="0" presStyleCnt="4"/>
      <dgm:spPr/>
    </dgm:pt>
    <dgm:pt modelId="{0B845D1A-35DD-4307-A2F4-ADF6050A05A1}" type="pres">
      <dgm:prSet presAssocID="{C890DBDF-699F-4AB3-9382-71CBD071BD73}" presName="childText" presStyleLbl="bgAcc1" presStyleIdx="0" presStyleCnt="4" custScaleX="132089" custLinFactNeighborX="-6813" custLinFactNeighborY="-3108">
        <dgm:presLayoutVars>
          <dgm:bulletEnabled val="1"/>
        </dgm:presLayoutVars>
      </dgm:prSet>
      <dgm:spPr/>
    </dgm:pt>
    <dgm:pt modelId="{F6E308F1-7412-4002-9806-C53253D47E07}" type="pres">
      <dgm:prSet presAssocID="{F860529E-1761-4D73-8429-7C03424179AA}" presName="Name13" presStyleLbl="parChTrans1D2" presStyleIdx="1" presStyleCnt="4"/>
      <dgm:spPr/>
    </dgm:pt>
    <dgm:pt modelId="{B419C97F-691A-4826-BA3E-31A8C94B731F}" type="pres">
      <dgm:prSet presAssocID="{552AB161-1EF0-448C-801B-DCAEA510595D}" presName="childText" presStyleLbl="bgAcc1" presStyleIdx="1" presStyleCnt="4" custScaleX="131322" custLinFactNeighborX="-6319" custLinFactNeighborY="-897">
        <dgm:presLayoutVars>
          <dgm:bulletEnabled val="1"/>
        </dgm:presLayoutVars>
      </dgm:prSet>
      <dgm:spPr/>
    </dgm:pt>
    <dgm:pt modelId="{6330AA94-B74D-48C8-AA83-61BB9B9C3D86}" type="pres">
      <dgm:prSet presAssocID="{5C34158C-F8E3-4932-B5A3-AF2954CB3DB2}" presName="root" presStyleCnt="0"/>
      <dgm:spPr/>
    </dgm:pt>
    <dgm:pt modelId="{ED3788FC-6820-46F5-A752-C7DA69CBC028}" type="pres">
      <dgm:prSet presAssocID="{5C34158C-F8E3-4932-B5A3-AF2954CB3DB2}" presName="rootComposite" presStyleCnt="0"/>
      <dgm:spPr/>
    </dgm:pt>
    <dgm:pt modelId="{F2D2EB78-03A9-4851-B5DF-70438B1BB8E3}" type="pres">
      <dgm:prSet presAssocID="{5C34158C-F8E3-4932-B5A3-AF2954CB3DB2}" presName="rootText" presStyleLbl="node1" presStyleIdx="1" presStyleCnt="2" custScaleX="132806" custLinFactNeighborX="-4458" custLinFactNeighborY="-199"/>
      <dgm:spPr/>
    </dgm:pt>
    <dgm:pt modelId="{1616DEA0-3590-4EAF-B974-D7BE7495084E}" type="pres">
      <dgm:prSet presAssocID="{5C34158C-F8E3-4932-B5A3-AF2954CB3DB2}" presName="rootConnector" presStyleLbl="node1" presStyleIdx="1" presStyleCnt="2"/>
      <dgm:spPr/>
    </dgm:pt>
    <dgm:pt modelId="{1A448A5F-9861-411C-B519-7D0774B64C40}" type="pres">
      <dgm:prSet presAssocID="{5C34158C-F8E3-4932-B5A3-AF2954CB3DB2}" presName="childShape" presStyleCnt="0"/>
      <dgm:spPr/>
    </dgm:pt>
    <dgm:pt modelId="{EB0F9755-4B37-4AD6-9029-C1852E9F99F6}" type="pres">
      <dgm:prSet presAssocID="{76409DF7-DAD4-4458-8060-900FFF0963C5}" presName="Name13" presStyleLbl="parChTrans1D2" presStyleIdx="2" presStyleCnt="4"/>
      <dgm:spPr/>
    </dgm:pt>
    <dgm:pt modelId="{5EB809AE-7EA5-4BD4-AABE-0489EEAF0C58}" type="pres">
      <dgm:prSet presAssocID="{F5EA467A-45CE-422B-B2D2-BF199C744215}" presName="childText" presStyleLbl="bgAcc1" presStyleIdx="2" presStyleCnt="4" custScaleX="160380" custScaleY="72774" custLinFactNeighborX="-11689" custLinFactNeighborY="-7218">
        <dgm:presLayoutVars>
          <dgm:bulletEnabled val="1"/>
        </dgm:presLayoutVars>
      </dgm:prSet>
      <dgm:spPr/>
    </dgm:pt>
    <dgm:pt modelId="{4366E5BA-0E7F-44A7-AA4A-E85B55F3F70A}" type="pres">
      <dgm:prSet presAssocID="{33391389-7C40-4AFA-886A-C138EC11F8BC}" presName="Name13" presStyleLbl="parChTrans1D2" presStyleIdx="3" presStyleCnt="4"/>
      <dgm:spPr/>
    </dgm:pt>
    <dgm:pt modelId="{A74293A0-F5EF-44AB-B263-B25FBD1FA94D}" type="pres">
      <dgm:prSet presAssocID="{355B6F0E-C61C-4E48-9ECB-DA2632257ECB}" presName="childText" presStyleLbl="bgAcc1" presStyleIdx="3" presStyleCnt="4" custScaleX="156473" custScaleY="147023" custLinFactNeighborX="-8853" custLinFactNeighborY="3912">
        <dgm:presLayoutVars>
          <dgm:bulletEnabled val="1"/>
        </dgm:presLayoutVars>
      </dgm:prSet>
      <dgm:spPr/>
    </dgm:pt>
  </dgm:ptLst>
  <dgm:cxnLst>
    <dgm:cxn modelId="{9E51A708-65DC-4F66-93D2-44956E3BB885}" srcId="{25DDA326-4E51-4AE2-92BF-B0B01B4D9A88}" destId="{552AB161-1EF0-448C-801B-DCAEA510595D}" srcOrd="1" destOrd="0" parTransId="{F860529E-1761-4D73-8429-7C03424179AA}" sibTransId="{6E35C514-E4C9-4702-AE20-6E7942C278C5}"/>
    <dgm:cxn modelId="{B382EF11-3C6A-4C24-904E-7D12E96303EB}" type="presOf" srcId="{33391389-7C40-4AFA-886A-C138EC11F8BC}" destId="{4366E5BA-0E7F-44A7-AA4A-E85B55F3F70A}" srcOrd="0" destOrd="0" presId="urn:microsoft.com/office/officeart/2005/8/layout/hierarchy3"/>
    <dgm:cxn modelId="{0CE7FA1E-CC80-46E0-A805-ECE621771ADA}" srcId="{230249D1-EC5B-4B60-ACA8-EC3A21093147}" destId="{25DDA326-4E51-4AE2-92BF-B0B01B4D9A88}" srcOrd="0" destOrd="0" parTransId="{885B9DB5-DA2C-4485-A490-5FC1F4758074}" sibTransId="{1522E18B-66F2-496D-B69B-FF3B52624DA6}"/>
    <dgm:cxn modelId="{80882C2E-99A4-4B32-9D79-E54CFFC8B639}" srcId="{230249D1-EC5B-4B60-ACA8-EC3A21093147}" destId="{5C34158C-F8E3-4932-B5A3-AF2954CB3DB2}" srcOrd="1" destOrd="0" parTransId="{16A6A57F-5640-4220-A4E1-E8CC09AA117D}" sibTransId="{9F1077C2-49EA-4965-A23C-C2943AE25ABB}"/>
    <dgm:cxn modelId="{BCE2EC3B-8EC7-4BAE-8033-FD2D1E4A5039}" type="presOf" srcId="{F860529E-1761-4D73-8429-7C03424179AA}" destId="{F6E308F1-7412-4002-9806-C53253D47E07}" srcOrd="0" destOrd="0" presId="urn:microsoft.com/office/officeart/2005/8/layout/hierarchy3"/>
    <dgm:cxn modelId="{11851D5D-95CA-4171-ADCC-71C9E271F08F}" type="presOf" srcId="{337E5343-F1BB-4D1B-8283-AAF5E838B6D6}" destId="{C43834FE-0AC8-4A6D-A525-6CE35C4729FE}" srcOrd="0" destOrd="0" presId="urn:microsoft.com/office/officeart/2005/8/layout/hierarchy3"/>
    <dgm:cxn modelId="{0D47A660-211F-409E-A571-348AD93E50C1}" type="presOf" srcId="{5C34158C-F8E3-4932-B5A3-AF2954CB3DB2}" destId="{F2D2EB78-03A9-4851-B5DF-70438B1BB8E3}" srcOrd="0" destOrd="0" presId="urn:microsoft.com/office/officeart/2005/8/layout/hierarchy3"/>
    <dgm:cxn modelId="{1B99A34A-FCA4-418E-B8BF-F1F1D51A21E7}" type="presOf" srcId="{F5EA467A-45CE-422B-B2D2-BF199C744215}" destId="{5EB809AE-7EA5-4BD4-AABE-0489EEAF0C58}" srcOrd="0" destOrd="0" presId="urn:microsoft.com/office/officeart/2005/8/layout/hierarchy3"/>
    <dgm:cxn modelId="{77CD516E-7B98-48B8-8F2E-4FEF3A51E908}" type="presOf" srcId="{230249D1-EC5B-4B60-ACA8-EC3A21093147}" destId="{DF0B1867-A6F2-4160-A00F-5A88021BF1EB}" srcOrd="0" destOrd="0" presId="urn:microsoft.com/office/officeart/2005/8/layout/hierarchy3"/>
    <dgm:cxn modelId="{26E90271-0904-437A-A81B-00635899C308}" type="presOf" srcId="{25DDA326-4E51-4AE2-92BF-B0B01B4D9A88}" destId="{8C934984-EC16-4C9F-A213-D47DE217A1DD}" srcOrd="1" destOrd="0" presId="urn:microsoft.com/office/officeart/2005/8/layout/hierarchy3"/>
    <dgm:cxn modelId="{D296D551-B2CC-43EB-838D-BE2DB0F3ABA6}" type="presOf" srcId="{552AB161-1EF0-448C-801B-DCAEA510595D}" destId="{B419C97F-691A-4826-BA3E-31A8C94B731F}" srcOrd="0" destOrd="0" presId="urn:microsoft.com/office/officeart/2005/8/layout/hierarchy3"/>
    <dgm:cxn modelId="{42FFBA52-54DD-4E27-B445-9AA08095EA9B}" srcId="{5C34158C-F8E3-4932-B5A3-AF2954CB3DB2}" destId="{355B6F0E-C61C-4E48-9ECB-DA2632257ECB}" srcOrd="1" destOrd="0" parTransId="{33391389-7C40-4AFA-886A-C138EC11F8BC}" sibTransId="{3EF8C95F-E186-4B11-A269-ABD0368E8300}"/>
    <dgm:cxn modelId="{9D1D1F57-0A19-468A-8DD3-BEE5B47C0087}" srcId="{25DDA326-4E51-4AE2-92BF-B0B01B4D9A88}" destId="{C890DBDF-699F-4AB3-9382-71CBD071BD73}" srcOrd="0" destOrd="0" parTransId="{337E5343-F1BB-4D1B-8283-AAF5E838B6D6}" sibTransId="{6FB40150-D621-45D7-8DC9-B7D1A403CA17}"/>
    <dgm:cxn modelId="{C7A3187E-653C-488E-AF94-14E4B5BFB121}" type="presOf" srcId="{76409DF7-DAD4-4458-8060-900FFF0963C5}" destId="{EB0F9755-4B37-4AD6-9029-C1852E9F99F6}" srcOrd="0" destOrd="0" presId="urn:microsoft.com/office/officeart/2005/8/layout/hierarchy3"/>
    <dgm:cxn modelId="{A4E6E18E-3CDF-4873-B3F1-5C0717E0773C}" type="presOf" srcId="{C890DBDF-699F-4AB3-9382-71CBD071BD73}" destId="{0B845D1A-35DD-4307-A2F4-ADF6050A05A1}" srcOrd="0" destOrd="0" presId="urn:microsoft.com/office/officeart/2005/8/layout/hierarchy3"/>
    <dgm:cxn modelId="{D2DEA1B7-6BF9-4716-B2AA-14CA2E18B124}" type="presOf" srcId="{5C34158C-F8E3-4932-B5A3-AF2954CB3DB2}" destId="{1616DEA0-3590-4EAF-B974-D7BE7495084E}" srcOrd="1" destOrd="0" presId="urn:microsoft.com/office/officeart/2005/8/layout/hierarchy3"/>
    <dgm:cxn modelId="{B4E5BFB7-2D44-4058-A173-A6BC67B71395}" srcId="{5C34158C-F8E3-4932-B5A3-AF2954CB3DB2}" destId="{F5EA467A-45CE-422B-B2D2-BF199C744215}" srcOrd="0" destOrd="0" parTransId="{76409DF7-DAD4-4458-8060-900FFF0963C5}" sibTransId="{114A393A-F3F2-40C3-8C21-24E1D2A0DC29}"/>
    <dgm:cxn modelId="{5AC993C9-D630-4197-B85A-D20BE334CAEC}" type="presOf" srcId="{355B6F0E-C61C-4E48-9ECB-DA2632257ECB}" destId="{A74293A0-F5EF-44AB-B263-B25FBD1FA94D}" srcOrd="0" destOrd="0" presId="urn:microsoft.com/office/officeart/2005/8/layout/hierarchy3"/>
    <dgm:cxn modelId="{AE21A6EE-1F89-4FAF-AC88-6A95C598711E}" type="presOf" srcId="{25DDA326-4E51-4AE2-92BF-B0B01B4D9A88}" destId="{4C7729FE-8686-4155-9C8B-E1D129733DED}" srcOrd="0" destOrd="0" presId="urn:microsoft.com/office/officeart/2005/8/layout/hierarchy3"/>
    <dgm:cxn modelId="{34738795-DCD7-42B6-B52A-F314B21049C6}" type="presParOf" srcId="{DF0B1867-A6F2-4160-A00F-5A88021BF1EB}" destId="{1A49919C-827E-4246-8AE4-5AD4ADE819DF}" srcOrd="0" destOrd="0" presId="urn:microsoft.com/office/officeart/2005/8/layout/hierarchy3"/>
    <dgm:cxn modelId="{91D76D40-B6E0-4BD3-BA05-588AABF083AC}" type="presParOf" srcId="{1A49919C-827E-4246-8AE4-5AD4ADE819DF}" destId="{657CE11D-8088-4F10-892C-77E906EBCD03}" srcOrd="0" destOrd="0" presId="urn:microsoft.com/office/officeart/2005/8/layout/hierarchy3"/>
    <dgm:cxn modelId="{1DD98339-0FFB-4381-BF6D-551A9708B1F5}" type="presParOf" srcId="{657CE11D-8088-4F10-892C-77E906EBCD03}" destId="{4C7729FE-8686-4155-9C8B-E1D129733DED}" srcOrd="0" destOrd="0" presId="urn:microsoft.com/office/officeart/2005/8/layout/hierarchy3"/>
    <dgm:cxn modelId="{1F1A9D8A-8DD0-49F3-80BD-F7823D13186A}" type="presParOf" srcId="{657CE11D-8088-4F10-892C-77E906EBCD03}" destId="{8C934984-EC16-4C9F-A213-D47DE217A1DD}" srcOrd="1" destOrd="0" presId="urn:microsoft.com/office/officeart/2005/8/layout/hierarchy3"/>
    <dgm:cxn modelId="{90D6CA4B-E2A7-48B2-A5E8-B08F97050CA5}" type="presParOf" srcId="{1A49919C-827E-4246-8AE4-5AD4ADE819DF}" destId="{6C9D9FB5-BF87-4747-B503-0EA0D7EE597C}" srcOrd="1" destOrd="0" presId="urn:microsoft.com/office/officeart/2005/8/layout/hierarchy3"/>
    <dgm:cxn modelId="{42C376FB-A929-431E-B0F5-3679841BA7C6}" type="presParOf" srcId="{6C9D9FB5-BF87-4747-B503-0EA0D7EE597C}" destId="{C43834FE-0AC8-4A6D-A525-6CE35C4729FE}" srcOrd="0" destOrd="0" presId="urn:microsoft.com/office/officeart/2005/8/layout/hierarchy3"/>
    <dgm:cxn modelId="{262C4308-DCFD-41C8-8D60-A3317CB0D970}" type="presParOf" srcId="{6C9D9FB5-BF87-4747-B503-0EA0D7EE597C}" destId="{0B845D1A-35DD-4307-A2F4-ADF6050A05A1}" srcOrd="1" destOrd="0" presId="urn:microsoft.com/office/officeart/2005/8/layout/hierarchy3"/>
    <dgm:cxn modelId="{3CA6D7D6-510E-40F9-A8E2-6A343ED4D2FE}" type="presParOf" srcId="{6C9D9FB5-BF87-4747-B503-0EA0D7EE597C}" destId="{F6E308F1-7412-4002-9806-C53253D47E07}" srcOrd="2" destOrd="0" presId="urn:microsoft.com/office/officeart/2005/8/layout/hierarchy3"/>
    <dgm:cxn modelId="{7F644494-F5AA-4DE9-B23A-C92769E1BC25}" type="presParOf" srcId="{6C9D9FB5-BF87-4747-B503-0EA0D7EE597C}" destId="{B419C97F-691A-4826-BA3E-31A8C94B731F}" srcOrd="3" destOrd="0" presId="urn:microsoft.com/office/officeart/2005/8/layout/hierarchy3"/>
    <dgm:cxn modelId="{17E4FD17-67E2-4A65-AFB4-95D13B987DAE}" type="presParOf" srcId="{DF0B1867-A6F2-4160-A00F-5A88021BF1EB}" destId="{6330AA94-B74D-48C8-AA83-61BB9B9C3D86}" srcOrd="1" destOrd="0" presId="urn:microsoft.com/office/officeart/2005/8/layout/hierarchy3"/>
    <dgm:cxn modelId="{9BC2C05C-EF04-47E9-B7DC-FC03E4F5BDAA}" type="presParOf" srcId="{6330AA94-B74D-48C8-AA83-61BB9B9C3D86}" destId="{ED3788FC-6820-46F5-A752-C7DA69CBC028}" srcOrd="0" destOrd="0" presId="urn:microsoft.com/office/officeart/2005/8/layout/hierarchy3"/>
    <dgm:cxn modelId="{F1BD3CD1-EAF1-46CA-99D6-596D2D428820}" type="presParOf" srcId="{ED3788FC-6820-46F5-A752-C7DA69CBC028}" destId="{F2D2EB78-03A9-4851-B5DF-70438B1BB8E3}" srcOrd="0" destOrd="0" presId="urn:microsoft.com/office/officeart/2005/8/layout/hierarchy3"/>
    <dgm:cxn modelId="{43C343FE-0CD2-4EC0-B95D-0FBB620F2A48}" type="presParOf" srcId="{ED3788FC-6820-46F5-A752-C7DA69CBC028}" destId="{1616DEA0-3590-4EAF-B974-D7BE7495084E}" srcOrd="1" destOrd="0" presId="urn:microsoft.com/office/officeart/2005/8/layout/hierarchy3"/>
    <dgm:cxn modelId="{61F5703D-6B5F-45D6-B7B0-86B3FA53C857}" type="presParOf" srcId="{6330AA94-B74D-48C8-AA83-61BB9B9C3D86}" destId="{1A448A5F-9861-411C-B519-7D0774B64C40}" srcOrd="1" destOrd="0" presId="urn:microsoft.com/office/officeart/2005/8/layout/hierarchy3"/>
    <dgm:cxn modelId="{90222EAD-8928-4F0F-A6CA-96ED3BCD0FA9}" type="presParOf" srcId="{1A448A5F-9861-411C-B519-7D0774B64C40}" destId="{EB0F9755-4B37-4AD6-9029-C1852E9F99F6}" srcOrd="0" destOrd="0" presId="urn:microsoft.com/office/officeart/2005/8/layout/hierarchy3"/>
    <dgm:cxn modelId="{158AFB90-65E3-41CC-8D40-86C5FBD980F8}" type="presParOf" srcId="{1A448A5F-9861-411C-B519-7D0774B64C40}" destId="{5EB809AE-7EA5-4BD4-AABE-0489EEAF0C58}" srcOrd="1" destOrd="0" presId="urn:microsoft.com/office/officeart/2005/8/layout/hierarchy3"/>
    <dgm:cxn modelId="{4044CA0B-BA1A-4F36-BA33-01E2613D5B18}" type="presParOf" srcId="{1A448A5F-9861-411C-B519-7D0774B64C40}" destId="{4366E5BA-0E7F-44A7-AA4A-E85B55F3F70A}" srcOrd="2" destOrd="0" presId="urn:microsoft.com/office/officeart/2005/8/layout/hierarchy3"/>
    <dgm:cxn modelId="{91A19E7B-C705-4168-B824-C538FD3387E0}" type="presParOf" srcId="{1A448A5F-9861-411C-B519-7D0774B64C40}" destId="{A74293A0-F5EF-44AB-B263-B25FBD1FA94D}"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90D3D8C-C13A-41AC-B150-7B586355030F}" type="doc">
      <dgm:prSet loTypeId="urn:microsoft.com/office/officeart/2005/8/layout/pyramid1" loCatId="pyramid" qsTypeId="urn:microsoft.com/office/officeart/2005/8/quickstyle/simple1#10" qsCatId="simple" csTypeId="urn:microsoft.com/office/officeart/2005/8/colors/accent1_2#10" csCatId="accent1" phldr="1"/>
      <dgm:spPr/>
    </dgm:pt>
    <dgm:pt modelId="{36C9888B-AABD-4A12-97BE-517ED8E1B32E}">
      <dgm:prSet phldrT="[Testo]"/>
      <dgm:spPr>
        <a:solidFill>
          <a:schemeClr val="accent2"/>
        </a:solidFill>
      </dgm:spPr>
      <dgm:t>
        <a:bodyPr/>
        <a:lstStyle/>
        <a:p>
          <a:endParaRPr lang="it-IT" dirty="0"/>
        </a:p>
        <a:p>
          <a:endParaRPr lang="it-IT" dirty="0"/>
        </a:p>
        <a:p>
          <a:r>
            <a:rPr lang="it-IT" dirty="0"/>
            <a:t>Il TSO è un</a:t>
          </a:r>
          <a:br>
            <a:rPr lang="it-IT" dirty="0"/>
          </a:br>
          <a:r>
            <a:rPr lang="it-IT" dirty="0"/>
            <a:t>intervento</a:t>
          </a:r>
          <a:br>
            <a:rPr lang="it-IT" dirty="0"/>
          </a:br>
          <a:r>
            <a:rPr lang="it-IT" dirty="0"/>
            <a:t>sanitario …</a:t>
          </a:r>
        </a:p>
      </dgm:t>
    </dgm:pt>
    <dgm:pt modelId="{2C015B67-629D-4F40-A529-1442051E441A}" type="parTrans" cxnId="{90D94D1A-D210-4EEF-9088-8A3A752C55E8}">
      <dgm:prSet/>
      <dgm:spPr/>
      <dgm:t>
        <a:bodyPr/>
        <a:lstStyle/>
        <a:p>
          <a:endParaRPr lang="it-IT"/>
        </a:p>
      </dgm:t>
    </dgm:pt>
    <dgm:pt modelId="{6AAF56E1-4B60-41F8-9561-E9749E5365F9}" type="sibTrans" cxnId="{90D94D1A-D210-4EEF-9088-8A3A752C55E8}">
      <dgm:prSet/>
      <dgm:spPr/>
      <dgm:t>
        <a:bodyPr/>
        <a:lstStyle/>
        <a:p>
          <a:endParaRPr lang="it-IT"/>
        </a:p>
      </dgm:t>
    </dgm:pt>
    <dgm:pt modelId="{08528C60-3A5D-450F-9C8C-E438E0F510D0}">
      <dgm:prSet phldrT="[Testo]"/>
      <dgm:spPr/>
      <dgm:t>
        <a:bodyPr/>
        <a:lstStyle/>
        <a:p>
          <a:r>
            <a:rPr lang="it-IT" dirty="0"/>
            <a:t>Resta fuori discussione il fatto che l'A.S.O. e il T.S.O. per malattia mentale sono interventi </a:t>
          </a:r>
          <a:r>
            <a:rPr lang="it-IT" b="1" dirty="0"/>
            <a:t>fondamentalmente sanitari </a:t>
          </a:r>
          <a:r>
            <a:rPr lang="it-IT" dirty="0"/>
            <a:t>e tali devono rimanere</a:t>
          </a:r>
        </a:p>
      </dgm:t>
    </dgm:pt>
    <dgm:pt modelId="{FF1A1D3F-6B48-481B-8610-B0925A80777B}" type="parTrans" cxnId="{791CCCD2-EA4C-4FC7-BAF3-B0DB4D5C79D3}">
      <dgm:prSet/>
      <dgm:spPr/>
      <dgm:t>
        <a:bodyPr/>
        <a:lstStyle/>
        <a:p>
          <a:endParaRPr lang="it-IT"/>
        </a:p>
      </dgm:t>
    </dgm:pt>
    <dgm:pt modelId="{3C6C0F8D-20ED-4C70-AA08-9B462AABA12E}" type="sibTrans" cxnId="{791CCCD2-EA4C-4FC7-BAF3-B0DB4D5C79D3}">
      <dgm:prSet/>
      <dgm:spPr/>
      <dgm:t>
        <a:bodyPr/>
        <a:lstStyle/>
        <a:p>
          <a:endParaRPr lang="it-IT"/>
        </a:p>
      </dgm:t>
    </dgm:pt>
    <dgm:pt modelId="{B786B717-DF1C-4636-98BC-CEB4897E4706}">
      <dgm:prSet phldrT="[Testo]"/>
      <dgm:spPr/>
      <dgm:t>
        <a:bodyPr/>
        <a:lstStyle/>
        <a:p>
          <a:r>
            <a:rPr lang="it-IT" dirty="0"/>
            <a:t>La prima cintura intorno al malato di mente le cui condizioni psichiche devono essere accertate e curate è costituita dalla </a:t>
          </a:r>
          <a:r>
            <a:rPr lang="it-IT" b="1" dirty="0"/>
            <a:t>cintura sanitaria </a:t>
          </a:r>
          <a:r>
            <a:rPr lang="it-IT" dirty="0"/>
            <a:t>(infermieri e medici) e non da quella di </a:t>
          </a:r>
          <a:r>
            <a:rPr lang="it-IT" b="1" dirty="0"/>
            <a:t>pubblica sicurezza</a:t>
          </a:r>
          <a:r>
            <a:rPr lang="it-IT" dirty="0"/>
            <a:t>.</a:t>
          </a:r>
        </a:p>
      </dgm:t>
    </dgm:pt>
    <dgm:pt modelId="{2C8F28AF-D839-48E6-81B9-E92AEC9A3858}" type="parTrans" cxnId="{4F143A81-5E36-4EB0-940A-FDEBAF51B0C5}">
      <dgm:prSet/>
      <dgm:spPr/>
      <dgm:t>
        <a:bodyPr/>
        <a:lstStyle/>
        <a:p>
          <a:endParaRPr lang="it-IT"/>
        </a:p>
      </dgm:t>
    </dgm:pt>
    <dgm:pt modelId="{BD331139-07BE-4388-BA6D-0894A0777956}" type="sibTrans" cxnId="{4F143A81-5E36-4EB0-940A-FDEBAF51B0C5}">
      <dgm:prSet/>
      <dgm:spPr/>
      <dgm:t>
        <a:bodyPr/>
        <a:lstStyle/>
        <a:p>
          <a:endParaRPr lang="it-IT"/>
        </a:p>
      </dgm:t>
    </dgm:pt>
    <dgm:pt modelId="{813CDA87-1AB6-40B7-8FEC-A0AD654BDB0C}" type="pres">
      <dgm:prSet presAssocID="{B90D3D8C-C13A-41AC-B150-7B586355030F}" presName="Name0" presStyleCnt="0">
        <dgm:presLayoutVars>
          <dgm:dir/>
          <dgm:animLvl val="lvl"/>
          <dgm:resizeHandles val="exact"/>
        </dgm:presLayoutVars>
      </dgm:prSet>
      <dgm:spPr/>
    </dgm:pt>
    <dgm:pt modelId="{A760E6F3-FA65-4F54-9439-D4977847036A}" type="pres">
      <dgm:prSet presAssocID="{36C9888B-AABD-4A12-97BE-517ED8E1B32E}" presName="Name8" presStyleCnt="0"/>
      <dgm:spPr/>
    </dgm:pt>
    <dgm:pt modelId="{731368DC-5E63-4A63-91DB-1169F05ECB51}" type="pres">
      <dgm:prSet presAssocID="{36C9888B-AABD-4A12-97BE-517ED8E1B32E}" presName="level" presStyleLbl="node1" presStyleIdx="0" presStyleCnt="3">
        <dgm:presLayoutVars>
          <dgm:chMax val="1"/>
          <dgm:bulletEnabled val="1"/>
        </dgm:presLayoutVars>
      </dgm:prSet>
      <dgm:spPr/>
    </dgm:pt>
    <dgm:pt modelId="{D73948F6-C6FD-4802-8A59-EFA11C50AD3C}" type="pres">
      <dgm:prSet presAssocID="{36C9888B-AABD-4A12-97BE-517ED8E1B32E}" presName="levelTx" presStyleLbl="revTx" presStyleIdx="0" presStyleCnt="0">
        <dgm:presLayoutVars>
          <dgm:chMax val="1"/>
          <dgm:bulletEnabled val="1"/>
        </dgm:presLayoutVars>
      </dgm:prSet>
      <dgm:spPr/>
    </dgm:pt>
    <dgm:pt modelId="{3FAFDA94-47B4-4554-8BFB-00424EC489B1}" type="pres">
      <dgm:prSet presAssocID="{08528C60-3A5D-450F-9C8C-E438E0F510D0}" presName="Name8" presStyleCnt="0"/>
      <dgm:spPr/>
    </dgm:pt>
    <dgm:pt modelId="{1F7B2AE6-7289-4858-B44B-A49D614C7E8C}" type="pres">
      <dgm:prSet presAssocID="{08528C60-3A5D-450F-9C8C-E438E0F510D0}" presName="level" presStyleLbl="node1" presStyleIdx="1" presStyleCnt="3">
        <dgm:presLayoutVars>
          <dgm:chMax val="1"/>
          <dgm:bulletEnabled val="1"/>
        </dgm:presLayoutVars>
      </dgm:prSet>
      <dgm:spPr/>
    </dgm:pt>
    <dgm:pt modelId="{F2B0275A-33FE-4791-9922-6BF867EAAFC3}" type="pres">
      <dgm:prSet presAssocID="{08528C60-3A5D-450F-9C8C-E438E0F510D0}" presName="levelTx" presStyleLbl="revTx" presStyleIdx="0" presStyleCnt="0">
        <dgm:presLayoutVars>
          <dgm:chMax val="1"/>
          <dgm:bulletEnabled val="1"/>
        </dgm:presLayoutVars>
      </dgm:prSet>
      <dgm:spPr/>
    </dgm:pt>
    <dgm:pt modelId="{8D694B45-3141-4987-ACCC-245F2E322168}" type="pres">
      <dgm:prSet presAssocID="{B786B717-DF1C-4636-98BC-CEB4897E4706}" presName="Name8" presStyleCnt="0"/>
      <dgm:spPr/>
    </dgm:pt>
    <dgm:pt modelId="{C6C85523-FCE5-47E3-89DF-CCC9511974C3}" type="pres">
      <dgm:prSet presAssocID="{B786B717-DF1C-4636-98BC-CEB4897E4706}" presName="level" presStyleLbl="node1" presStyleIdx="2" presStyleCnt="3">
        <dgm:presLayoutVars>
          <dgm:chMax val="1"/>
          <dgm:bulletEnabled val="1"/>
        </dgm:presLayoutVars>
      </dgm:prSet>
      <dgm:spPr/>
    </dgm:pt>
    <dgm:pt modelId="{978F1DB2-4571-4976-B8D6-D6791A73BD96}" type="pres">
      <dgm:prSet presAssocID="{B786B717-DF1C-4636-98BC-CEB4897E4706}" presName="levelTx" presStyleLbl="revTx" presStyleIdx="0" presStyleCnt="0">
        <dgm:presLayoutVars>
          <dgm:chMax val="1"/>
          <dgm:bulletEnabled val="1"/>
        </dgm:presLayoutVars>
      </dgm:prSet>
      <dgm:spPr/>
    </dgm:pt>
  </dgm:ptLst>
  <dgm:cxnLst>
    <dgm:cxn modelId="{90D94D1A-D210-4EEF-9088-8A3A752C55E8}" srcId="{B90D3D8C-C13A-41AC-B150-7B586355030F}" destId="{36C9888B-AABD-4A12-97BE-517ED8E1B32E}" srcOrd="0" destOrd="0" parTransId="{2C015B67-629D-4F40-A529-1442051E441A}" sibTransId="{6AAF56E1-4B60-41F8-9561-E9749E5365F9}"/>
    <dgm:cxn modelId="{8E248924-F697-42A0-990D-889274102FDA}" type="presOf" srcId="{36C9888B-AABD-4A12-97BE-517ED8E1B32E}" destId="{731368DC-5E63-4A63-91DB-1169F05ECB51}" srcOrd="0" destOrd="0" presId="urn:microsoft.com/office/officeart/2005/8/layout/pyramid1"/>
    <dgm:cxn modelId="{4F143A81-5E36-4EB0-940A-FDEBAF51B0C5}" srcId="{B90D3D8C-C13A-41AC-B150-7B586355030F}" destId="{B786B717-DF1C-4636-98BC-CEB4897E4706}" srcOrd="2" destOrd="0" parTransId="{2C8F28AF-D839-48E6-81B9-E92AEC9A3858}" sibTransId="{BD331139-07BE-4388-BA6D-0894A0777956}"/>
    <dgm:cxn modelId="{F4B6CB8E-0137-4749-B779-957EE93FC0EE}" type="presOf" srcId="{08528C60-3A5D-450F-9C8C-E438E0F510D0}" destId="{1F7B2AE6-7289-4858-B44B-A49D614C7E8C}" srcOrd="0" destOrd="0" presId="urn:microsoft.com/office/officeart/2005/8/layout/pyramid1"/>
    <dgm:cxn modelId="{9B11DB92-0729-41CE-8698-C4B27E3CF1CF}" type="presOf" srcId="{B786B717-DF1C-4636-98BC-CEB4897E4706}" destId="{C6C85523-FCE5-47E3-89DF-CCC9511974C3}" srcOrd="0" destOrd="0" presId="urn:microsoft.com/office/officeart/2005/8/layout/pyramid1"/>
    <dgm:cxn modelId="{232EFB93-1AA9-4EB4-8B5E-D06EFB221705}" type="presOf" srcId="{08528C60-3A5D-450F-9C8C-E438E0F510D0}" destId="{F2B0275A-33FE-4791-9922-6BF867EAAFC3}" srcOrd="1" destOrd="0" presId="urn:microsoft.com/office/officeart/2005/8/layout/pyramid1"/>
    <dgm:cxn modelId="{791CCCD2-EA4C-4FC7-BAF3-B0DB4D5C79D3}" srcId="{B90D3D8C-C13A-41AC-B150-7B586355030F}" destId="{08528C60-3A5D-450F-9C8C-E438E0F510D0}" srcOrd="1" destOrd="0" parTransId="{FF1A1D3F-6B48-481B-8610-B0925A80777B}" sibTransId="{3C6C0F8D-20ED-4C70-AA08-9B462AABA12E}"/>
    <dgm:cxn modelId="{9B1AAFDD-F985-4863-AA72-5EB3FCCB48D2}" type="presOf" srcId="{B90D3D8C-C13A-41AC-B150-7B586355030F}" destId="{813CDA87-1AB6-40B7-8FEC-A0AD654BDB0C}" srcOrd="0" destOrd="0" presId="urn:microsoft.com/office/officeart/2005/8/layout/pyramid1"/>
    <dgm:cxn modelId="{0E8290E4-6067-4429-8892-260DE20BCD73}" type="presOf" srcId="{B786B717-DF1C-4636-98BC-CEB4897E4706}" destId="{978F1DB2-4571-4976-B8D6-D6791A73BD96}" srcOrd="1" destOrd="0" presId="urn:microsoft.com/office/officeart/2005/8/layout/pyramid1"/>
    <dgm:cxn modelId="{635D88F4-2ADD-4CC8-BFAB-4E8BBD0651AD}" type="presOf" srcId="{36C9888B-AABD-4A12-97BE-517ED8E1B32E}" destId="{D73948F6-C6FD-4802-8A59-EFA11C50AD3C}" srcOrd="1" destOrd="0" presId="urn:microsoft.com/office/officeart/2005/8/layout/pyramid1"/>
    <dgm:cxn modelId="{8B5F8938-FF2F-4705-89B5-AEC354789F3A}" type="presParOf" srcId="{813CDA87-1AB6-40B7-8FEC-A0AD654BDB0C}" destId="{A760E6F3-FA65-4F54-9439-D4977847036A}" srcOrd="0" destOrd="0" presId="urn:microsoft.com/office/officeart/2005/8/layout/pyramid1"/>
    <dgm:cxn modelId="{64F6E73D-DFEF-445D-B3FA-CA525B13F6AA}" type="presParOf" srcId="{A760E6F3-FA65-4F54-9439-D4977847036A}" destId="{731368DC-5E63-4A63-91DB-1169F05ECB51}" srcOrd="0" destOrd="0" presId="urn:microsoft.com/office/officeart/2005/8/layout/pyramid1"/>
    <dgm:cxn modelId="{6287BD3B-628F-43AC-867E-D14B2E1E617F}" type="presParOf" srcId="{A760E6F3-FA65-4F54-9439-D4977847036A}" destId="{D73948F6-C6FD-4802-8A59-EFA11C50AD3C}" srcOrd="1" destOrd="0" presId="urn:microsoft.com/office/officeart/2005/8/layout/pyramid1"/>
    <dgm:cxn modelId="{192CAA9C-3CF0-47BD-A01D-251A5BED3112}" type="presParOf" srcId="{813CDA87-1AB6-40B7-8FEC-A0AD654BDB0C}" destId="{3FAFDA94-47B4-4554-8BFB-00424EC489B1}" srcOrd="1" destOrd="0" presId="urn:microsoft.com/office/officeart/2005/8/layout/pyramid1"/>
    <dgm:cxn modelId="{A672BF5E-8E2F-4D9A-8F53-6FA077F434C3}" type="presParOf" srcId="{3FAFDA94-47B4-4554-8BFB-00424EC489B1}" destId="{1F7B2AE6-7289-4858-B44B-A49D614C7E8C}" srcOrd="0" destOrd="0" presId="urn:microsoft.com/office/officeart/2005/8/layout/pyramid1"/>
    <dgm:cxn modelId="{07754925-AB96-44A3-894F-62CCB4AEFF4F}" type="presParOf" srcId="{3FAFDA94-47B4-4554-8BFB-00424EC489B1}" destId="{F2B0275A-33FE-4791-9922-6BF867EAAFC3}" srcOrd="1" destOrd="0" presId="urn:microsoft.com/office/officeart/2005/8/layout/pyramid1"/>
    <dgm:cxn modelId="{18D38516-1CE9-4F69-8B9F-962CD7104618}" type="presParOf" srcId="{813CDA87-1AB6-40B7-8FEC-A0AD654BDB0C}" destId="{8D694B45-3141-4987-ACCC-245F2E322168}" srcOrd="2" destOrd="0" presId="urn:microsoft.com/office/officeart/2005/8/layout/pyramid1"/>
    <dgm:cxn modelId="{9677E644-4C24-4B10-B428-FC76619911BA}" type="presParOf" srcId="{8D694B45-3141-4987-ACCC-245F2E322168}" destId="{C6C85523-FCE5-47E3-89DF-CCC9511974C3}" srcOrd="0" destOrd="0" presId="urn:microsoft.com/office/officeart/2005/8/layout/pyramid1"/>
    <dgm:cxn modelId="{A0CDCEEA-75FE-4688-BDEF-AA677780EDDD}" type="presParOf" srcId="{8D694B45-3141-4987-ACCC-245F2E322168}" destId="{978F1DB2-4571-4976-B8D6-D6791A73BD96}"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50303E7-11DC-44E1-9CEF-B1742F4E914D}" type="doc">
      <dgm:prSet loTypeId="urn:microsoft.com/office/officeart/2005/8/layout/hList3" loCatId="list" qsTypeId="urn:microsoft.com/office/officeart/2005/8/quickstyle/simple1#11" qsCatId="simple" csTypeId="urn:microsoft.com/office/officeart/2005/8/colors/accent1_2#11" csCatId="accent1" phldr="1"/>
      <dgm:spPr/>
      <dgm:t>
        <a:bodyPr/>
        <a:lstStyle/>
        <a:p>
          <a:endParaRPr lang="it-IT"/>
        </a:p>
      </dgm:t>
    </dgm:pt>
    <dgm:pt modelId="{4DD83046-39B0-4CF9-BC7C-8059969E2827}">
      <dgm:prSet phldrT="[Testo]"/>
      <dgm:spPr>
        <a:solidFill>
          <a:srgbClr val="002060"/>
        </a:solidFill>
      </dgm:spPr>
      <dgm:t>
        <a:bodyPr/>
        <a:lstStyle/>
        <a:p>
          <a:r>
            <a:rPr lang="it-IT" dirty="0"/>
            <a:t>… ma su quali “malattie”?</a:t>
          </a:r>
        </a:p>
      </dgm:t>
    </dgm:pt>
    <dgm:pt modelId="{844CC3CA-E15F-4DC8-918C-7C0616A25151}" type="parTrans" cxnId="{8126ED0B-01E9-4684-82FF-B85AD01C6927}">
      <dgm:prSet/>
      <dgm:spPr/>
      <dgm:t>
        <a:bodyPr/>
        <a:lstStyle/>
        <a:p>
          <a:endParaRPr lang="it-IT"/>
        </a:p>
      </dgm:t>
    </dgm:pt>
    <dgm:pt modelId="{3F198ABD-C756-473D-B7B1-9814DFF7A565}" type="sibTrans" cxnId="{8126ED0B-01E9-4684-82FF-B85AD01C6927}">
      <dgm:prSet/>
      <dgm:spPr/>
      <dgm:t>
        <a:bodyPr/>
        <a:lstStyle/>
        <a:p>
          <a:endParaRPr lang="it-IT"/>
        </a:p>
      </dgm:t>
    </dgm:pt>
    <dgm:pt modelId="{4B7C9F7A-7974-4092-B959-080FC031962D}">
      <dgm:prSet phldrT="[Testo]"/>
      <dgm:spPr/>
      <dgm:t>
        <a:bodyPr/>
        <a:lstStyle/>
        <a:p>
          <a:r>
            <a:rPr lang="it-IT" dirty="0"/>
            <a:t>La </a:t>
          </a:r>
          <a:r>
            <a:rPr lang="it-IT" b="1" dirty="0"/>
            <a:t>genericità</a:t>
          </a:r>
          <a:r>
            <a:rPr lang="it-IT" dirty="0"/>
            <a:t> con la quale vengono indicati i presupposti psicopatologici del TSO («</a:t>
          </a:r>
          <a:r>
            <a:rPr lang="it-IT" b="1" dirty="0"/>
            <a:t>alterazioni psichiche tali da richiedere urgenti interventi terapeutici</a:t>
          </a:r>
          <a:r>
            <a:rPr lang="it-IT" dirty="0"/>
            <a:t>») lascia spazio a una varietà di </a:t>
          </a:r>
          <a:r>
            <a:rPr lang="it-IT" b="1" dirty="0"/>
            <a:t>interpretazioni</a:t>
          </a:r>
          <a:endParaRPr lang="it-IT" dirty="0"/>
        </a:p>
      </dgm:t>
    </dgm:pt>
    <dgm:pt modelId="{3943A51C-F869-4526-A648-057010CB48F6}" type="parTrans" cxnId="{7411C029-C4E1-42B4-B769-BE72F0301CF6}">
      <dgm:prSet/>
      <dgm:spPr/>
      <dgm:t>
        <a:bodyPr/>
        <a:lstStyle/>
        <a:p>
          <a:endParaRPr lang="it-IT"/>
        </a:p>
      </dgm:t>
    </dgm:pt>
    <dgm:pt modelId="{0711A571-0BBF-434F-BE71-4369627BED7C}" type="sibTrans" cxnId="{7411C029-C4E1-42B4-B769-BE72F0301CF6}">
      <dgm:prSet/>
      <dgm:spPr/>
      <dgm:t>
        <a:bodyPr/>
        <a:lstStyle/>
        <a:p>
          <a:endParaRPr lang="it-IT"/>
        </a:p>
      </dgm:t>
    </dgm:pt>
    <dgm:pt modelId="{4DF57DEA-2992-460B-9AA2-804B25565400}">
      <dgm:prSet phldrT="[Testo]"/>
      <dgm:spPr/>
      <dgm:t>
        <a:bodyPr/>
        <a:lstStyle/>
        <a:p>
          <a:r>
            <a:rPr lang="it-IT" dirty="0"/>
            <a:t>Che riflette la difficoltà di definire in maniera chiara e univoca la «</a:t>
          </a:r>
          <a:r>
            <a:rPr lang="it-IT" b="1" dirty="0"/>
            <a:t>malattia mentale</a:t>
          </a:r>
          <a:r>
            <a:rPr lang="it-IT" dirty="0"/>
            <a:t>» e comporta un'inevitabile </a:t>
          </a:r>
          <a:r>
            <a:rPr lang="it-IT" b="1" dirty="0"/>
            <a:t>discrezionalità</a:t>
          </a:r>
          <a:endParaRPr lang="it-IT" dirty="0"/>
        </a:p>
      </dgm:t>
    </dgm:pt>
    <dgm:pt modelId="{0F79CED1-24DE-47C1-B1B8-ACEBA4210E20}" type="parTrans" cxnId="{626A9442-44A9-402B-8F23-2247FCCBD1E0}">
      <dgm:prSet/>
      <dgm:spPr/>
      <dgm:t>
        <a:bodyPr/>
        <a:lstStyle/>
        <a:p>
          <a:endParaRPr lang="it-IT"/>
        </a:p>
      </dgm:t>
    </dgm:pt>
    <dgm:pt modelId="{B4D2FC39-A791-414B-85DE-CEB07D434B9E}" type="sibTrans" cxnId="{626A9442-44A9-402B-8F23-2247FCCBD1E0}">
      <dgm:prSet/>
      <dgm:spPr/>
      <dgm:t>
        <a:bodyPr/>
        <a:lstStyle/>
        <a:p>
          <a:endParaRPr lang="it-IT"/>
        </a:p>
      </dgm:t>
    </dgm:pt>
    <dgm:pt modelId="{7179FB14-10E6-48B1-97FE-41A702A0F1B3}">
      <dgm:prSet phldrT="[Testo]"/>
      <dgm:spPr/>
      <dgm:t>
        <a:bodyPr/>
        <a:lstStyle/>
        <a:p>
          <a:pPr>
            <a:spcAft>
              <a:spcPts val="0"/>
            </a:spcAft>
          </a:pPr>
          <a:r>
            <a:rPr lang="it-IT" dirty="0"/>
            <a:t>A seconda del significato attribuito ad «alterazioni psichiche», l'intervento potrebbe quindi sfociare in soluzioni diametralmente opposte</a:t>
          </a:r>
        </a:p>
        <a:p>
          <a:pPr>
            <a:spcAft>
              <a:spcPts val="0"/>
            </a:spcAft>
          </a:pPr>
          <a:r>
            <a:rPr lang="it-IT" dirty="0"/>
            <a:t>dall'</a:t>
          </a:r>
          <a:r>
            <a:rPr lang="it-IT" b="1" dirty="0"/>
            <a:t>abbandono</a:t>
          </a:r>
          <a:r>
            <a:rPr lang="it-IT" dirty="0"/>
            <a:t> di persona incapace a</a:t>
          </a:r>
        </a:p>
        <a:p>
          <a:pPr>
            <a:spcAft>
              <a:spcPts val="0"/>
            </a:spcAft>
          </a:pPr>
          <a:r>
            <a:rPr lang="it-IT" dirty="0"/>
            <a:t>un </a:t>
          </a:r>
          <a:r>
            <a:rPr lang="it-IT" b="1" dirty="0"/>
            <a:t>intervento di polizia </a:t>
          </a:r>
          <a:r>
            <a:rPr lang="it-IT" dirty="0"/>
            <a:t>che la legge ha abrogato.</a:t>
          </a:r>
        </a:p>
      </dgm:t>
    </dgm:pt>
    <dgm:pt modelId="{DD0258C0-A14E-41AC-B11D-C8493BE7225B}" type="parTrans" cxnId="{CCBDA9D9-A150-4F4F-99FE-0B1C270BB01B}">
      <dgm:prSet/>
      <dgm:spPr/>
      <dgm:t>
        <a:bodyPr/>
        <a:lstStyle/>
        <a:p>
          <a:endParaRPr lang="it-IT"/>
        </a:p>
      </dgm:t>
    </dgm:pt>
    <dgm:pt modelId="{6FB8EFC7-D040-424A-A2A4-EE2EA541E73D}" type="sibTrans" cxnId="{CCBDA9D9-A150-4F4F-99FE-0B1C270BB01B}">
      <dgm:prSet/>
      <dgm:spPr/>
      <dgm:t>
        <a:bodyPr/>
        <a:lstStyle/>
        <a:p>
          <a:endParaRPr lang="it-IT"/>
        </a:p>
      </dgm:t>
    </dgm:pt>
    <dgm:pt modelId="{54C573F2-BA3A-4C0E-89B8-696C0126833F}" type="pres">
      <dgm:prSet presAssocID="{F50303E7-11DC-44E1-9CEF-B1742F4E914D}" presName="composite" presStyleCnt="0">
        <dgm:presLayoutVars>
          <dgm:chMax val="1"/>
          <dgm:dir/>
          <dgm:resizeHandles val="exact"/>
        </dgm:presLayoutVars>
      </dgm:prSet>
      <dgm:spPr/>
    </dgm:pt>
    <dgm:pt modelId="{B18B10F2-FE78-462C-979F-4A0BDD5FC80D}" type="pres">
      <dgm:prSet presAssocID="{4DD83046-39B0-4CF9-BC7C-8059969E2827}" presName="roof" presStyleLbl="dkBgShp" presStyleIdx="0" presStyleCnt="2"/>
      <dgm:spPr/>
    </dgm:pt>
    <dgm:pt modelId="{9E58FDA2-0F0E-4A31-8A4B-B87ED86D142D}" type="pres">
      <dgm:prSet presAssocID="{4DD83046-39B0-4CF9-BC7C-8059969E2827}" presName="pillars" presStyleCnt="0"/>
      <dgm:spPr/>
    </dgm:pt>
    <dgm:pt modelId="{46D65D69-97F8-4B54-9D5F-B82EE1D9A416}" type="pres">
      <dgm:prSet presAssocID="{4DD83046-39B0-4CF9-BC7C-8059969E2827}" presName="pillar1" presStyleLbl="node1" presStyleIdx="0" presStyleCnt="3">
        <dgm:presLayoutVars>
          <dgm:bulletEnabled val="1"/>
        </dgm:presLayoutVars>
      </dgm:prSet>
      <dgm:spPr/>
    </dgm:pt>
    <dgm:pt modelId="{533B481F-E159-45DC-B39F-37D7159D27B8}" type="pres">
      <dgm:prSet presAssocID="{4DF57DEA-2992-460B-9AA2-804B25565400}" presName="pillarX" presStyleLbl="node1" presStyleIdx="1" presStyleCnt="3">
        <dgm:presLayoutVars>
          <dgm:bulletEnabled val="1"/>
        </dgm:presLayoutVars>
      </dgm:prSet>
      <dgm:spPr/>
    </dgm:pt>
    <dgm:pt modelId="{65695FB6-F410-401B-95B6-3654DF0412C3}" type="pres">
      <dgm:prSet presAssocID="{7179FB14-10E6-48B1-97FE-41A702A0F1B3}" presName="pillarX" presStyleLbl="node1" presStyleIdx="2" presStyleCnt="3">
        <dgm:presLayoutVars>
          <dgm:bulletEnabled val="1"/>
        </dgm:presLayoutVars>
      </dgm:prSet>
      <dgm:spPr/>
    </dgm:pt>
    <dgm:pt modelId="{BA999DC7-6AF0-4855-95BA-5B25607A1B5F}" type="pres">
      <dgm:prSet presAssocID="{4DD83046-39B0-4CF9-BC7C-8059969E2827}" presName="base" presStyleLbl="dkBgShp" presStyleIdx="1" presStyleCnt="2"/>
      <dgm:spPr/>
    </dgm:pt>
  </dgm:ptLst>
  <dgm:cxnLst>
    <dgm:cxn modelId="{8126ED0B-01E9-4684-82FF-B85AD01C6927}" srcId="{F50303E7-11DC-44E1-9CEF-B1742F4E914D}" destId="{4DD83046-39B0-4CF9-BC7C-8059969E2827}" srcOrd="0" destOrd="0" parTransId="{844CC3CA-E15F-4DC8-918C-7C0616A25151}" sibTransId="{3F198ABD-C756-473D-B7B1-9814DFF7A565}"/>
    <dgm:cxn modelId="{7411C029-C4E1-42B4-B769-BE72F0301CF6}" srcId="{4DD83046-39B0-4CF9-BC7C-8059969E2827}" destId="{4B7C9F7A-7974-4092-B959-080FC031962D}" srcOrd="0" destOrd="0" parTransId="{3943A51C-F869-4526-A648-057010CB48F6}" sibTransId="{0711A571-0BBF-434F-BE71-4369627BED7C}"/>
    <dgm:cxn modelId="{626A9442-44A9-402B-8F23-2247FCCBD1E0}" srcId="{4DD83046-39B0-4CF9-BC7C-8059969E2827}" destId="{4DF57DEA-2992-460B-9AA2-804B25565400}" srcOrd="1" destOrd="0" parTransId="{0F79CED1-24DE-47C1-B1B8-ACEBA4210E20}" sibTransId="{B4D2FC39-A791-414B-85DE-CEB07D434B9E}"/>
    <dgm:cxn modelId="{45386456-598D-482D-9B0F-F0F33D933646}" type="presOf" srcId="{4DF57DEA-2992-460B-9AA2-804B25565400}" destId="{533B481F-E159-45DC-B39F-37D7159D27B8}" srcOrd="0" destOrd="0" presId="urn:microsoft.com/office/officeart/2005/8/layout/hList3"/>
    <dgm:cxn modelId="{44C2F78C-6F3E-4377-A64A-42AF21F7E206}" type="presOf" srcId="{F50303E7-11DC-44E1-9CEF-B1742F4E914D}" destId="{54C573F2-BA3A-4C0E-89B8-696C0126833F}" srcOrd="0" destOrd="0" presId="urn:microsoft.com/office/officeart/2005/8/layout/hList3"/>
    <dgm:cxn modelId="{D7BE6F9B-3568-4B7F-BFAB-7C02BA346589}" type="presOf" srcId="{4B7C9F7A-7974-4092-B959-080FC031962D}" destId="{46D65D69-97F8-4B54-9D5F-B82EE1D9A416}" srcOrd="0" destOrd="0" presId="urn:microsoft.com/office/officeart/2005/8/layout/hList3"/>
    <dgm:cxn modelId="{CCBDA9D9-A150-4F4F-99FE-0B1C270BB01B}" srcId="{4DD83046-39B0-4CF9-BC7C-8059969E2827}" destId="{7179FB14-10E6-48B1-97FE-41A702A0F1B3}" srcOrd="2" destOrd="0" parTransId="{DD0258C0-A14E-41AC-B11D-C8493BE7225B}" sibTransId="{6FB8EFC7-D040-424A-A2A4-EE2EA541E73D}"/>
    <dgm:cxn modelId="{BB9B38EC-41D0-47F0-B549-140D3BD41CC1}" type="presOf" srcId="{4DD83046-39B0-4CF9-BC7C-8059969E2827}" destId="{B18B10F2-FE78-462C-979F-4A0BDD5FC80D}" srcOrd="0" destOrd="0" presId="urn:microsoft.com/office/officeart/2005/8/layout/hList3"/>
    <dgm:cxn modelId="{36DEABF6-CC4F-4688-A849-D2089551CCFE}" type="presOf" srcId="{7179FB14-10E6-48B1-97FE-41A702A0F1B3}" destId="{65695FB6-F410-401B-95B6-3654DF0412C3}" srcOrd="0" destOrd="0" presId="urn:microsoft.com/office/officeart/2005/8/layout/hList3"/>
    <dgm:cxn modelId="{EF3131B6-4CA4-429A-8569-8F3596121B23}" type="presParOf" srcId="{54C573F2-BA3A-4C0E-89B8-696C0126833F}" destId="{B18B10F2-FE78-462C-979F-4A0BDD5FC80D}" srcOrd="0" destOrd="0" presId="urn:microsoft.com/office/officeart/2005/8/layout/hList3"/>
    <dgm:cxn modelId="{EA6DE019-FC8F-45C7-ABB5-99395353847A}" type="presParOf" srcId="{54C573F2-BA3A-4C0E-89B8-696C0126833F}" destId="{9E58FDA2-0F0E-4A31-8A4B-B87ED86D142D}" srcOrd="1" destOrd="0" presId="urn:microsoft.com/office/officeart/2005/8/layout/hList3"/>
    <dgm:cxn modelId="{60101777-7EEB-4CBE-A7C3-3A03D7455CD5}" type="presParOf" srcId="{9E58FDA2-0F0E-4A31-8A4B-B87ED86D142D}" destId="{46D65D69-97F8-4B54-9D5F-B82EE1D9A416}" srcOrd="0" destOrd="0" presId="urn:microsoft.com/office/officeart/2005/8/layout/hList3"/>
    <dgm:cxn modelId="{DA2A2F8D-009F-4D86-B814-4159AC00E624}" type="presParOf" srcId="{9E58FDA2-0F0E-4A31-8A4B-B87ED86D142D}" destId="{533B481F-E159-45DC-B39F-37D7159D27B8}" srcOrd="1" destOrd="0" presId="urn:microsoft.com/office/officeart/2005/8/layout/hList3"/>
    <dgm:cxn modelId="{78905B83-F855-43EB-B938-9B2BA248E6B3}" type="presParOf" srcId="{9E58FDA2-0F0E-4A31-8A4B-B87ED86D142D}" destId="{65695FB6-F410-401B-95B6-3654DF0412C3}" srcOrd="2" destOrd="0" presId="urn:microsoft.com/office/officeart/2005/8/layout/hList3"/>
    <dgm:cxn modelId="{73CEA23E-E385-461D-A2D8-E434EA211DA6}" type="presParOf" srcId="{54C573F2-BA3A-4C0E-89B8-696C0126833F}" destId="{BA999DC7-6AF0-4855-95BA-5B25607A1B5F}"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48035A0-0843-4B75-9281-0A32D4C2FBE6}" type="doc">
      <dgm:prSet loTypeId="urn:microsoft.com/office/officeart/2005/8/layout/process2" loCatId="process" qsTypeId="urn:microsoft.com/office/officeart/2005/8/quickstyle/simple1#12" qsCatId="simple" csTypeId="urn:microsoft.com/office/officeart/2005/8/colors/accent1_2#12" csCatId="accent1" phldr="1"/>
      <dgm:spPr/>
    </dgm:pt>
    <dgm:pt modelId="{90BDED22-0D6C-4087-A8EE-B7FC545E8BE2}">
      <dgm:prSet phldrT="[Testo]" custT="1"/>
      <dgm:spPr/>
      <dgm:t>
        <a:bodyPr/>
        <a:lstStyle/>
        <a:p>
          <a:r>
            <a:rPr lang="it-IT" sz="2400" i="1" dirty="0"/>
            <a:t>Le Regioni hanno cercato di fornire linee guida in proposito:</a:t>
          </a:r>
          <a:endParaRPr lang="it-IT" sz="2400" dirty="0"/>
        </a:p>
      </dgm:t>
    </dgm:pt>
    <dgm:pt modelId="{A96DD6CF-704F-4758-83E9-0AB66AF99FA3}" type="parTrans" cxnId="{DC0EC01E-A8C8-49B0-93EA-F9FAA9CB7649}">
      <dgm:prSet/>
      <dgm:spPr/>
      <dgm:t>
        <a:bodyPr/>
        <a:lstStyle/>
        <a:p>
          <a:endParaRPr lang="it-IT"/>
        </a:p>
      </dgm:t>
    </dgm:pt>
    <dgm:pt modelId="{FD6A06F6-F208-4EBA-9FA3-3F292A3B21BC}" type="sibTrans" cxnId="{DC0EC01E-A8C8-49B0-93EA-F9FAA9CB7649}">
      <dgm:prSet/>
      <dgm:spPr/>
      <dgm:t>
        <a:bodyPr/>
        <a:lstStyle/>
        <a:p>
          <a:endParaRPr lang="it-IT"/>
        </a:p>
      </dgm:t>
    </dgm:pt>
    <dgm:pt modelId="{CBF3E295-3809-4706-AC37-F26FA553BA3D}">
      <dgm:prSet phldrT="[Testo]"/>
      <dgm:spPr/>
      <dgm:t>
        <a:bodyPr/>
        <a:lstStyle/>
        <a:p>
          <a:r>
            <a:rPr lang="it-IT" i="1" dirty="0"/>
            <a:t>delibera n. 1457 dell'11 aprile 1990 della Giunta Regionale dell'Emilia Romagna</a:t>
          </a:r>
          <a:endParaRPr lang="it-IT" dirty="0"/>
        </a:p>
      </dgm:t>
    </dgm:pt>
    <dgm:pt modelId="{9067CC5C-CF0A-4A06-8BB3-456F49CABAB0}" type="parTrans" cxnId="{A857D591-D2F1-4D87-A4C9-CED01874A3A7}">
      <dgm:prSet/>
      <dgm:spPr/>
      <dgm:t>
        <a:bodyPr/>
        <a:lstStyle/>
        <a:p>
          <a:endParaRPr lang="it-IT"/>
        </a:p>
      </dgm:t>
    </dgm:pt>
    <dgm:pt modelId="{EF12239E-3C2C-4734-8499-727B81EA96DB}" type="sibTrans" cxnId="{A857D591-D2F1-4D87-A4C9-CED01874A3A7}">
      <dgm:prSet/>
      <dgm:spPr/>
      <dgm:t>
        <a:bodyPr/>
        <a:lstStyle/>
        <a:p>
          <a:endParaRPr lang="it-IT"/>
        </a:p>
      </dgm:t>
    </dgm:pt>
    <dgm:pt modelId="{6588C342-9252-49EC-AC03-73BC58F9285D}">
      <dgm:prSet phldrT="[Testo]" custT="1"/>
      <dgm:spPr/>
      <dgm:t>
        <a:bodyPr/>
        <a:lstStyle/>
        <a:p>
          <a:r>
            <a:rPr lang="it-IT" sz="2000" dirty="0"/>
            <a:t>«La Repubblica tutela la salute come fondamentale </a:t>
          </a:r>
          <a:r>
            <a:rPr lang="it-IT" sz="2000" b="1" dirty="0"/>
            <a:t>diritto dell'individuo e interesse della collettività»</a:t>
          </a:r>
          <a:br>
            <a:rPr lang="it-IT" sz="2000" b="1" dirty="0"/>
          </a:br>
          <a:r>
            <a:rPr lang="it-IT" sz="2000" dirty="0"/>
            <a:t>(articolo 32, comma 1)</a:t>
          </a:r>
        </a:p>
      </dgm:t>
    </dgm:pt>
    <dgm:pt modelId="{4A2F7ED3-8580-4BE6-B399-8CAEC5CC6FC7}" type="sibTrans" cxnId="{FAFC47F3-D794-4DEB-B0B1-AECD74488950}">
      <dgm:prSet/>
      <dgm:spPr/>
      <dgm:t>
        <a:bodyPr/>
        <a:lstStyle/>
        <a:p>
          <a:endParaRPr lang="it-IT"/>
        </a:p>
      </dgm:t>
    </dgm:pt>
    <dgm:pt modelId="{563070FE-D564-413F-B26D-1B860F7252E8}" type="parTrans" cxnId="{FAFC47F3-D794-4DEB-B0B1-AECD74488950}">
      <dgm:prSet/>
      <dgm:spPr/>
      <dgm:t>
        <a:bodyPr/>
        <a:lstStyle/>
        <a:p>
          <a:endParaRPr lang="it-IT"/>
        </a:p>
      </dgm:t>
    </dgm:pt>
    <dgm:pt modelId="{EA3D665C-B252-4973-B1E1-E6A7C10CFC7D}" type="pres">
      <dgm:prSet presAssocID="{348035A0-0843-4B75-9281-0A32D4C2FBE6}" presName="linearFlow" presStyleCnt="0">
        <dgm:presLayoutVars>
          <dgm:resizeHandles val="exact"/>
        </dgm:presLayoutVars>
      </dgm:prSet>
      <dgm:spPr/>
    </dgm:pt>
    <dgm:pt modelId="{BA6CCF9B-919E-4CBD-8807-270671A903E3}" type="pres">
      <dgm:prSet presAssocID="{6588C342-9252-49EC-AC03-73BC58F9285D}" presName="node" presStyleLbl="node1" presStyleIdx="0" presStyleCnt="3" custScaleX="207389">
        <dgm:presLayoutVars>
          <dgm:bulletEnabled val="1"/>
        </dgm:presLayoutVars>
      </dgm:prSet>
      <dgm:spPr/>
    </dgm:pt>
    <dgm:pt modelId="{DFB7E550-0CC4-415A-8F89-F4F931404445}" type="pres">
      <dgm:prSet presAssocID="{4A2F7ED3-8580-4BE6-B399-8CAEC5CC6FC7}" presName="sibTrans" presStyleLbl="sibTrans2D1" presStyleIdx="0" presStyleCnt="2"/>
      <dgm:spPr/>
    </dgm:pt>
    <dgm:pt modelId="{7B8C211B-1A10-4F91-9D43-873C7583B75A}" type="pres">
      <dgm:prSet presAssocID="{4A2F7ED3-8580-4BE6-B399-8CAEC5CC6FC7}" presName="connectorText" presStyleLbl="sibTrans2D1" presStyleIdx="0" presStyleCnt="2"/>
      <dgm:spPr/>
    </dgm:pt>
    <dgm:pt modelId="{5B515752-1C2B-437E-B788-43285813613F}" type="pres">
      <dgm:prSet presAssocID="{90BDED22-0D6C-4087-A8EE-B7FC545E8BE2}" presName="node" presStyleLbl="node1" presStyleIdx="1" presStyleCnt="3" custScaleX="203142">
        <dgm:presLayoutVars>
          <dgm:bulletEnabled val="1"/>
        </dgm:presLayoutVars>
      </dgm:prSet>
      <dgm:spPr/>
    </dgm:pt>
    <dgm:pt modelId="{1FE2ED67-D451-4156-BC8D-9FE63503D828}" type="pres">
      <dgm:prSet presAssocID="{FD6A06F6-F208-4EBA-9FA3-3F292A3B21BC}" presName="sibTrans" presStyleLbl="sibTrans2D1" presStyleIdx="1" presStyleCnt="2"/>
      <dgm:spPr/>
    </dgm:pt>
    <dgm:pt modelId="{1A84E47A-C498-469E-B791-78689BCE2584}" type="pres">
      <dgm:prSet presAssocID="{FD6A06F6-F208-4EBA-9FA3-3F292A3B21BC}" presName="connectorText" presStyleLbl="sibTrans2D1" presStyleIdx="1" presStyleCnt="2"/>
      <dgm:spPr/>
    </dgm:pt>
    <dgm:pt modelId="{C9B42126-8570-4EFA-AF7A-011A87CCCBE6}" type="pres">
      <dgm:prSet presAssocID="{CBF3E295-3809-4706-AC37-F26FA553BA3D}" presName="node" presStyleLbl="node1" presStyleIdx="2" presStyleCnt="3" custScaleX="203142">
        <dgm:presLayoutVars>
          <dgm:bulletEnabled val="1"/>
        </dgm:presLayoutVars>
      </dgm:prSet>
      <dgm:spPr/>
    </dgm:pt>
  </dgm:ptLst>
  <dgm:cxnLst>
    <dgm:cxn modelId="{3DD23002-218C-4917-A77D-CC8798F1B84A}" type="presOf" srcId="{90BDED22-0D6C-4087-A8EE-B7FC545E8BE2}" destId="{5B515752-1C2B-437E-B788-43285813613F}" srcOrd="0" destOrd="0" presId="urn:microsoft.com/office/officeart/2005/8/layout/process2"/>
    <dgm:cxn modelId="{638C421E-23F2-4806-BDF5-74DD9508CCA0}" type="presOf" srcId="{CBF3E295-3809-4706-AC37-F26FA553BA3D}" destId="{C9B42126-8570-4EFA-AF7A-011A87CCCBE6}" srcOrd="0" destOrd="0" presId="urn:microsoft.com/office/officeart/2005/8/layout/process2"/>
    <dgm:cxn modelId="{DC0EC01E-A8C8-49B0-93EA-F9FAA9CB7649}" srcId="{348035A0-0843-4B75-9281-0A32D4C2FBE6}" destId="{90BDED22-0D6C-4087-A8EE-B7FC545E8BE2}" srcOrd="1" destOrd="0" parTransId="{A96DD6CF-704F-4758-83E9-0AB66AF99FA3}" sibTransId="{FD6A06F6-F208-4EBA-9FA3-3F292A3B21BC}"/>
    <dgm:cxn modelId="{2B23AD4D-649C-4F93-B34E-04710EC1AAF6}" type="presOf" srcId="{4A2F7ED3-8580-4BE6-B399-8CAEC5CC6FC7}" destId="{7B8C211B-1A10-4F91-9D43-873C7583B75A}" srcOrd="1" destOrd="0" presId="urn:microsoft.com/office/officeart/2005/8/layout/process2"/>
    <dgm:cxn modelId="{A857D591-D2F1-4D87-A4C9-CED01874A3A7}" srcId="{348035A0-0843-4B75-9281-0A32D4C2FBE6}" destId="{CBF3E295-3809-4706-AC37-F26FA553BA3D}" srcOrd="2" destOrd="0" parTransId="{9067CC5C-CF0A-4A06-8BB3-456F49CABAB0}" sibTransId="{EF12239E-3C2C-4734-8499-727B81EA96DB}"/>
    <dgm:cxn modelId="{B3E267A8-3E3E-4146-BC6C-8E3ABB894211}" type="presOf" srcId="{FD6A06F6-F208-4EBA-9FA3-3F292A3B21BC}" destId="{1A84E47A-C498-469E-B791-78689BCE2584}" srcOrd="1" destOrd="0" presId="urn:microsoft.com/office/officeart/2005/8/layout/process2"/>
    <dgm:cxn modelId="{1EF663B9-D145-41F3-8866-E9E874F7FE90}" type="presOf" srcId="{348035A0-0843-4B75-9281-0A32D4C2FBE6}" destId="{EA3D665C-B252-4973-B1E1-E6A7C10CFC7D}" srcOrd="0" destOrd="0" presId="urn:microsoft.com/office/officeart/2005/8/layout/process2"/>
    <dgm:cxn modelId="{B28FC7E5-8917-40DC-9A3F-E2117C5DC470}" type="presOf" srcId="{FD6A06F6-F208-4EBA-9FA3-3F292A3B21BC}" destId="{1FE2ED67-D451-4156-BC8D-9FE63503D828}" srcOrd="0" destOrd="0" presId="urn:microsoft.com/office/officeart/2005/8/layout/process2"/>
    <dgm:cxn modelId="{1F0730E6-87CD-4A83-9268-9CC30C79C157}" type="presOf" srcId="{4A2F7ED3-8580-4BE6-B399-8CAEC5CC6FC7}" destId="{DFB7E550-0CC4-415A-8F89-F4F931404445}" srcOrd="0" destOrd="0" presId="urn:microsoft.com/office/officeart/2005/8/layout/process2"/>
    <dgm:cxn modelId="{FAFC47F3-D794-4DEB-B0B1-AECD74488950}" srcId="{348035A0-0843-4B75-9281-0A32D4C2FBE6}" destId="{6588C342-9252-49EC-AC03-73BC58F9285D}" srcOrd="0" destOrd="0" parTransId="{563070FE-D564-413F-B26D-1B860F7252E8}" sibTransId="{4A2F7ED3-8580-4BE6-B399-8CAEC5CC6FC7}"/>
    <dgm:cxn modelId="{F458B7FD-04F9-4F6E-BBDA-949FB1D2BEBC}" type="presOf" srcId="{6588C342-9252-49EC-AC03-73BC58F9285D}" destId="{BA6CCF9B-919E-4CBD-8807-270671A903E3}" srcOrd="0" destOrd="0" presId="urn:microsoft.com/office/officeart/2005/8/layout/process2"/>
    <dgm:cxn modelId="{7A81E0DD-C2ED-4A3B-9C6A-7EF66101B9BF}" type="presParOf" srcId="{EA3D665C-B252-4973-B1E1-E6A7C10CFC7D}" destId="{BA6CCF9B-919E-4CBD-8807-270671A903E3}" srcOrd="0" destOrd="0" presId="urn:microsoft.com/office/officeart/2005/8/layout/process2"/>
    <dgm:cxn modelId="{0E647ADF-974C-44CA-B9DC-B3845F81ED69}" type="presParOf" srcId="{EA3D665C-B252-4973-B1E1-E6A7C10CFC7D}" destId="{DFB7E550-0CC4-415A-8F89-F4F931404445}" srcOrd="1" destOrd="0" presId="urn:microsoft.com/office/officeart/2005/8/layout/process2"/>
    <dgm:cxn modelId="{0B2C512F-CF86-493B-8139-D7127752C7CA}" type="presParOf" srcId="{DFB7E550-0CC4-415A-8F89-F4F931404445}" destId="{7B8C211B-1A10-4F91-9D43-873C7583B75A}" srcOrd="0" destOrd="0" presId="urn:microsoft.com/office/officeart/2005/8/layout/process2"/>
    <dgm:cxn modelId="{8D3D27E6-2F6E-4866-B140-B006AE1B9A02}" type="presParOf" srcId="{EA3D665C-B252-4973-B1E1-E6A7C10CFC7D}" destId="{5B515752-1C2B-437E-B788-43285813613F}" srcOrd="2" destOrd="0" presId="urn:microsoft.com/office/officeart/2005/8/layout/process2"/>
    <dgm:cxn modelId="{A99401A7-DB61-4D5B-9320-8DE6EF83A1A9}" type="presParOf" srcId="{EA3D665C-B252-4973-B1E1-E6A7C10CFC7D}" destId="{1FE2ED67-D451-4156-BC8D-9FE63503D828}" srcOrd="3" destOrd="0" presId="urn:microsoft.com/office/officeart/2005/8/layout/process2"/>
    <dgm:cxn modelId="{E3FF6EC6-6E73-4DF8-B37B-C8A3587579BE}" type="presParOf" srcId="{1FE2ED67-D451-4156-BC8D-9FE63503D828}" destId="{1A84E47A-C498-469E-B791-78689BCE2584}" srcOrd="0" destOrd="0" presId="urn:microsoft.com/office/officeart/2005/8/layout/process2"/>
    <dgm:cxn modelId="{EB45D77F-7D79-45B6-A571-D2F549A77162}" type="presParOf" srcId="{EA3D665C-B252-4973-B1E1-E6A7C10CFC7D}" destId="{C9B42126-8570-4EFA-AF7A-011A87CCCBE6}"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4AE5F12-47C5-4A4E-8872-E4016ADFE9B9}" type="doc">
      <dgm:prSet loTypeId="urn:microsoft.com/office/officeart/2005/8/layout/vList2" loCatId="list" qsTypeId="urn:microsoft.com/office/officeart/2005/8/quickstyle/simple1#13" qsCatId="simple" csTypeId="urn:microsoft.com/office/officeart/2005/8/colors/accent1_2#13" csCatId="accent1" phldr="1"/>
      <dgm:spPr/>
      <dgm:t>
        <a:bodyPr/>
        <a:lstStyle/>
        <a:p>
          <a:endParaRPr lang="it-IT"/>
        </a:p>
      </dgm:t>
    </dgm:pt>
    <dgm:pt modelId="{CDB84896-4EE9-4180-92F4-B07D33EB4B7B}">
      <dgm:prSet phldrT="[Testo]" custT="1"/>
      <dgm:spPr/>
      <dgm:t>
        <a:bodyPr/>
        <a:lstStyle/>
        <a:p>
          <a:r>
            <a:rPr lang="it-IT" sz="3200" i="1" dirty="0"/>
            <a:t>1. il TSO può essere imposto al singolo solo quando ricorre, oltre al suo, un riconosciuto </a:t>
          </a:r>
          <a:r>
            <a:rPr lang="it-IT" sz="3200" b="1" i="1" dirty="0"/>
            <a:t>interesse della collettività </a:t>
          </a:r>
          <a:r>
            <a:rPr lang="it-IT" sz="3200" i="1" dirty="0"/>
            <a:t>che verrebbe compromesso dal rifiuto a curarsi</a:t>
          </a:r>
          <a:endParaRPr lang="it-IT" sz="3200" dirty="0"/>
        </a:p>
      </dgm:t>
    </dgm:pt>
    <dgm:pt modelId="{E114195D-AC9E-47F1-BE2D-1DBCCE2F1F76}" type="parTrans" cxnId="{B323ABB1-BEBF-44FC-9602-07F808BD9189}">
      <dgm:prSet/>
      <dgm:spPr/>
      <dgm:t>
        <a:bodyPr/>
        <a:lstStyle/>
        <a:p>
          <a:endParaRPr lang="it-IT"/>
        </a:p>
      </dgm:t>
    </dgm:pt>
    <dgm:pt modelId="{C55AA604-7185-4BA9-A973-184808C086C5}" type="sibTrans" cxnId="{B323ABB1-BEBF-44FC-9602-07F808BD9189}">
      <dgm:prSet/>
      <dgm:spPr/>
      <dgm:t>
        <a:bodyPr/>
        <a:lstStyle/>
        <a:p>
          <a:endParaRPr lang="it-IT"/>
        </a:p>
      </dgm:t>
    </dgm:pt>
    <dgm:pt modelId="{AC0E681B-503F-4241-B451-1179E5FAEAA5}">
      <dgm:prSet phldrT="[Testo]"/>
      <dgm:spPr/>
      <dgm:t>
        <a:bodyPr/>
        <a:lstStyle/>
        <a:p>
          <a:r>
            <a:rPr lang="it-IT" i="1" dirty="0"/>
            <a:t>2. in psichiatria l'obbligatorietà è da ricercarsi non nell'esigenza di </a:t>
          </a:r>
          <a:r>
            <a:rPr lang="it-IT" b="1" i="1" dirty="0"/>
            <a:t>difesa sociale </a:t>
          </a:r>
          <a:r>
            <a:rPr lang="it-IT" i="1" dirty="0"/>
            <a:t>nei confronti del folle pericoloso, ma nell'</a:t>
          </a:r>
          <a:r>
            <a:rPr lang="it-IT" b="1" i="1" dirty="0"/>
            <a:t>interesse precipuo della collettività a recuperare</a:t>
          </a:r>
          <a:r>
            <a:rPr lang="it-IT" i="1" dirty="0"/>
            <a:t>, tramite un intervento sanitario, un proprio consociato affetto da grave patologia psichica, ed incapace, in virtù di tale patologia, di autodeterminarsi liberamente</a:t>
          </a:r>
          <a:endParaRPr lang="it-IT" dirty="0"/>
        </a:p>
      </dgm:t>
    </dgm:pt>
    <dgm:pt modelId="{14309063-AED3-4ECA-AA04-E0D93AE0CC18}" type="parTrans" cxnId="{747F51FC-DACC-44C3-A42C-DFC330768B40}">
      <dgm:prSet/>
      <dgm:spPr/>
      <dgm:t>
        <a:bodyPr/>
        <a:lstStyle/>
        <a:p>
          <a:endParaRPr lang="it-IT"/>
        </a:p>
      </dgm:t>
    </dgm:pt>
    <dgm:pt modelId="{4CB3BEFA-FFA2-49F5-AA7B-71EAF92784B7}" type="sibTrans" cxnId="{747F51FC-DACC-44C3-A42C-DFC330768B40}">
      <dgm:prSet/>
      <dgm:spPr/>
      <dgm:t>
        <a:bodyPr/>
        <a:lstStyle/>
        <a:p>
          <a:endParaRPr lang="it-IT"/>
        </a:p>
      </dgm:t>
    </dgm:pt>
    <dgm:pt modelId="{E1910A9A-84C3-4F4E-9E51-BDE42653C190}" type="pres">
      <dgm:prSet presAssocID="{54AE5F12-47C5-4A4E-8872-E4016ADFE9B9}" presName="linear" presStyleCnt="0">
        <dgm:presLayoutVars>
          <dgm:animLvl val="lvl"/>
          <dgm:resizeHandles val="exact"/>
        </dgm:presLayoutVars>
      </dgm:prSet>
      <dgm:spPr/>
    </dgm:pt>
    <dgm:pt modelId="{C7C1DE31-F8D0-4A9D-80E7-1C0955C889C6}" type="pres">
      <dgm:prSet presAssocID="{CDB84896-4EE9-4180-92F4-B07D33EB4B7B}" presName="parentText" presStyleLbl="node1" presStyleIdx="0" presStyleCnt="2">
        <dgm:presLayoutVars>
          <dgm:chMax val="0"/>
          <dgm:bulletEnabled val="1"/>
        </dgm:presLayoutVars>
      </dgm:prSet>
      <dgm:spPr/>
    </dgm:pt>
    <dgm:pt modelId="{AB73AD84-C0F9-4829-B5C5-7D6AD929C1DC}" type="pres">
      <dgm:prSet presAssocID="{C55AA604-7185-4BA9-A973-184808C086C5}" presName="spacer" presStyleCnt="0"/>
      <dgm:spPr/>
    </dgm:pt>
    <dgm:pt modelId="{0CED1B27-8158-4053-B139-9A02C14BD3A3}" type="pres">
      <dgm:prSet presAssocID="{AC0E681B-503F-4241-B451-1179E5FAEAA5}" presName="parentText" presStyleLbl="node1" presStyleIdx="1" presStyleCnt="2">
        <dgm:presLayoutVars>
          <dgm:chMax val="0"/>
          <dgm:bulletEnabled val="1"/>
        </dgm:presLayoutVars>
      </dgm:prSet>
      <dgm:spPr/>
    </dgm:pt>
  </dgm:ptLst>
  <dgm:cxnLst>
    <dgm:cxn modelId="{C550DD50-26C8-46B5-BEC1-7715659593C8}" type="presOf" srcId="{AC0E681B-503F-4241-B451-1179E5FAEAA5}" destId="{0CED1B27-8158-4053-B139-9A02C14BD3A3}" srcOrd="0" destOrd="0" presId="urn:microsoft.com/office/officeart/2005/8/layout/vList2"/>
    <dgm:cxn modelId="{E7ECBE94-FAB4-4D2A-AD00-BBA610FB2480}" type="presOf" srcId="{54AE5F12-47C5-4A4E-8872-E4016ADFE9B9}" destId="{E1910A9A-84C3-4F4E-9E51-BDE42653C190}" srcOrd="0" destOrd="0" presId="urn:microsoft.com/office/officeart/2005/8/layout/vList2"/>
    <dgm:cxn modelId="{B323ABB1-BEBF-44FC-9602-07F808BD9189}" srcId="{54AE5F12-47C5-4A4E-8872-E4016ADFE9B9}" destId="{CDB84896-4EE9-4180-92F4-B07D33EB4B7B}" srcOrd="0" destOrd="0" parTransId="{E114195D-AC9E-47F1-BE2D-1DBCCE2F1F76}" sibTransId="{C55AA604-7185-4BA9-A973-184808C086C5}"/>
    <dgm:cxn modelId="{D47009B7-AE2E-4BC3-91E0-D264A30E31D7}" type="presOf" srcId="{CDB84896-4EE9-4180-92F4-B07D33EB4B7B}" destId="{C7C1DE31-F8D0-4A9D-80E7-1C0955C889C6}" srcOrd="0" destOrd="0" presId="urn:microsoft.com/office/officeart/2005/8/layout/vList2"/>
    <dgm:cxn modelId="{747F51FC-DACC-44C3-A42C-DFC330768B40}" srcId="{54AE5F12-47C5-4A4E-8872-E4016ADFE9B9}" destId="{AC0E681B-503F-4241-B451-1179E5FAEAA5}" srcOrd="1" destOrd="0" parTransId="{14309063-AED3-4ECA-AA04-E0D93AE0CC18}" sibTransId="{4CB3BEFA-FFA2-49F5-AA7B-71EAF92784B7}"/>
    <dgm:cxn modelId="{E44A88CD-DD61-4F71-B435-76131115B802}" type="presParOf" srcId="{E1910A9A-84C3-4F4E-9E51-BDE42653C190}" destId="{C7C1DE31-F8D0-4A9D-80E7-1C0955C889C6}" srcOrd="0" destOrd="0" presId="urn:microsoft.com/office/officeart/2005/8/layout/vList2"/>
    <dgm:cxn modelId="{58CE678F-8A96-45DD-AD3E-00194C6FA738}" type="presParOf" srcId="{E1910A9A-84C3-4F4E-9E51-BDE42653C190}" destId="{AB73AD84-C0F9-4829-B5C5-7D6AD929C1DC}" srcOrd="1" destOrd="0" presId="urn:microsoft.com/office/officeart/2005/8/layout/vList2"/>
    <dgm:cxn modelId="{C26E8AC6-C528-4E06-A0F1-044BF10C9DFC}" type="presParOf" srcId="{E1910A9A-84C3-4F4E-9E51-BDE42653C190}" destId="{0CED1B27-8158-4053-B139-9A02C14BD3A3}"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D72A186-57D8-457D-AEA1-15164FAE79FE}" type="doc">
      <dgm:prSet loTypeId="urn:microsoft.com/office/officeart/2005/8/layout/hierarchy3" loCatId="hierarchy" qsTypeId="urn:microsoft.com/office/officeart/2005/8/quickstyle/simple1#14" qsCatId="simple" csTypeId="urn:microsoft.com/office/officeart/2005/8/colors/accent1_2#14" csCatId="accent1" phldr="1"/>
      <dgm:spPr/>
      <dgm:t>
        <a:bodyPr/>
        <a:lstStyle/>
        <a:p>
          <a:endParaRPr lang="it-IT"/>
        </a:p>
      </dgm:t>
    </dgm:pt>
    <dgm:pt modelId="{62E52297-8BF9-4FD6-89B2-DA5C4E8EC593}">
      <dgm:prSet phldrT="[Testo]"/>
      <dgm:spPr/>
      <dgm:t>
        <a:bodyPr/>
        <a:lstStyle/>
        <a:p>
          <a:r>
            <a:rPr lang="it-IT" i="1" dirty="0"/>
            <a:t>4. può verificarsi che l'operatore sanitario si trovi in presenza di </a:t>
          </a:r>
          <a:r>
            <a:rPr lang="it-IT" b="1" i="1" dirty="0"/>
            <a:t>comportamenti dissociali e di eventuali rischi di pericolosità</a:t>
          </a:r>
          <a:r>
            <a:rPr lang="it-IT" i="1" dirty="0"/>
            <a:t>:</a:t>
          </a:r>
          <a:endParaRPr lang="it-IT" dirty="0"/>
        </a:p>
      </dgm:t>
    </dgm:pt>
    <dgm:pt modelId="{2E4D15AB-92A2-4EE7-AE17-F720D8C7182E}" type="parTrans" cxnId="{B3B47E49-F56B-415E-81CE-DF224409EC05}">
      <dgm:prSet/>
      <dgm:spPr/>
      <dgm:t>
        <a:bodyPr/>
        <a:lstStyle/>
        <a:p>
          <a:endParaRPr lang="it-IT"/>
        </a:p>
      </dgm:t>
    </dgm:pt>
    <dgm:pt modelId="{9E0A2A3E-5E80-4934-877B-F42B94149DEC}" type="sibTrans" cxnId="{B3B47E49-F56B-415E-81CE-DF224409EC05}">
      <dgm:prSet/>
      <dgm:spPr/>
      <dgm:t>
        <a:bodyPr/>
        <a:lstStyle/>
        <a:p>
          <a:endParaRPr lang="it-IT"/>
        </a:p>
      </dgm:t>
    </dgm:pt>
    <dgm:pt modelId="{96E4CF28-2337-4E4B-ADF3-59FAA07D1391}">
      <dgm:prSet phldrT="[Testo]"/>
      <dgm:spPr/>
      <dgm:t>
        <a:bodyPr/>
        <a:lstStyle/>
        <a:p>
          <a:r>
            <a:rPr lang="it-IT" i="1" dirty="0"/>
            <a:t>anche se la gestione di tali aspetti esula dalla competenza psichiatrica, non si può correre il rischio della </a:t>
          </a:r>
          <a:r>
            <a:rPr lang="it-IT" b="1" i="1" dirty="0"/>
            <a:t>deresponsabilizzazione</a:t>
          </a:r>
          <a:r>
            <a:rPr lang="it-IT" i="1" dirty="0"/>
            <a:t>, rispetto a tali comportamenti, attraverso la negazione del problema</a:t>
          </a:r>
          <a:endParaRPr lang="it-IT" dirty="0"/>
        </a:p>
      </dgm:t>
    </dgm:pt>
    <dgm:pt modelId="{DC2B6B20-49A8-4623-AD09-DEC6CE090284}" type="parTrans" cxnId="{38F01C2C-02A9-48CC-9491-ABEB1B7FABFF}">
      <dgm:prSet/>
      <dgm:spPr/>
      <dgm:t>
        <a:bodyPr/>
        <a:lstStyle/>
        <a:p>
          <a:endParaRPr lang="it-IT"/>
        </a:p>
      </dgm:t>
    </dgm:pt>
    <dgm:pt modelId="{038B3D5B-25C1-41D9-AFE5-C4845682A2D1}" type="sibTrans" cxnId="{38F01C2C-02A9-48CC-9491-ABEB1B7FABFF}">
      <dgm:prSet/>
      <dgm:spPr/>
      <dgm:t>
        <a:bodyPr/>
        <a:lstStyle/>
        <a:p>
          <a:endParaRPr lang="it-IT"/>
        </a:p>
      </dgm:t>
    </dgm:pt>
    <dgm:pt modelId="{3A157430-32A8-4626-A0BF-6275F0FAF39B}">
      <dgm:prSet phldrT="[Testo]"/>
      <dgm:spPr/>
      <dgm:t>
        <a:bodyPr/>
        <a:lstStyle/>
        <a:p>
          <a:r>
            <a:rPr lang="it-IT" i="1" dirty="0"/>
            <a:t>va sempre valutata l'opportunità </a:t>
          </a:r>
          <a:r>
            <a:rPr lang="it-IT" b="1" i="1" dirty="0"/>
            <a:t>di segnalare la sussistenza di rischi specifici di particolare pericolosità </a:t>
          </a:r>
          <a:r>
            <a:rPr lang="it-IT" i="1" dirty="0"/>
            <a:t>connessi al preciso contesto sociale in cui si trova il sofferente psichico, agli organi preposti istituzionalmente alla prevenzione ed alla repressione di fatti-reati (forze dell'ordine, magistratura)</a:t>
          </a:r>
          <a:endParaRPr lang="it-IT" dirty="0"/>
        </a:p>
      </dgm:t>
    </dgm:pt>
    <dgm:pt modelId="{080DC4F5-DC37-4011-85FA-AA66E7F30918}" type="parTrans" cxnId="{305D18DA-D52D-4E17-BD16-170AF75E9D2B}">
      <dgm:prSet/>
      <dgm:spPr/>
      <dgm:t>
        <a:bodyPr/>
        <a:lstStyle/>
        <a:p>
          <a:endParaRPr lang="it-IT"/>
        </a:p>
      </dgm:t>
    </dgm:pt>
    <dgm:pt modelId="{8818C5BC-7C35-4875-B82F-27D553464E88}" type="sibTrans" cxnId="{305D18DA-D52D-4E17-BD16-170AF75E9D2B}">
      <dgm:prSet/>
      <dgm:spPr/>
      <dgm:t>
        <a:bodyPr/>
        <a:lstStyle/>
        <a:p>
          <a:endParaRPr lang="it-IT"/>
        </a:p>
      </dgm:t>
    </dgm:pt>
    <dgm:pt modelId="{6E57D325-478D-4BDF-95FB-E26AA80B45E0}" type="pres">
      <dgm:prSet presAssocID="{BD72A186-57D8-457D-AEA1-15164FAE79FE}" presName="diagram" presStyleCnt="0">
        <dgm:presLayoutVars>
          <dgm:chPref val="1"/>
          <dgm:dir/>
          <dgm:animOne val="branch"/>
          <dgm:animLvl val="lvl"/>
          <dgm:resizeHandles/>
        </dgm:presLayoutVars>
      </dgm:prSet>
      <dgm:spPr/>
    </dgm:pt>
    <dgm:pt modelId="{360B0415-6FA9-45E8-B63F-9D452B63915F}" type="pres">
      <dgm:prSet presAssocID="{62E52297-8BF9-4FD6-89B2-DA5C4E8EC593}" presName="root" presStyleCnt="0"/>
      <dgm:spPr/>
    </dgm:pt>
    <dgm:pt modelId="{A85BDBD5-F31A-46E7-B91F-858708D2B9F4}" type="pres">
      <dgm:prSet presAssocID="{62E52297-8BF9-4FD6-89B2-DA5C4E8EC593}" presName="rootComposite" presStyleCnt="0"/>
      <dgm:spPr/>
    </dgm:pt>
    <dgm:pt modelId="{9FB694EC-5A30-4012-BA0C-98B28029A9BF}" type="pres">
      <dgm:prSet presAssocID="{62E52297-8BF9-4FD6-89B2-DA5C4E8EC593}" presName="rootText" presStyleLbl="node1" presStyleIdx="0" presStyleCnt="1" custScaleX="206314"/>
      <dgm:spPr/>
    </dgm:pt>
    <dgm:pt modelId="{E4120E1A-7365-4137-A502-5976E6FEA158}" type="pres">
      <dgm:prSet presAssocID="{62E52297-8BF9-4FD6-89B2-DA5C4E8EC593}" presName="rootConnector" presStyleLbl="node1" presStyleIdx="0" presStyleCnt="1"/>
      <dgm:spPr/>
    </dgm:pt>
    <dgm:pt modelId="{19862D72-1248-4CB8-B615-C9BA6B957FEF}" type="pres">
      <dgm:prSet presAssocID="{62E52297-8BF9-4FD6-89B2-DA5C4E8EC593}" presName="childShape" presStyleCnt="0"/>
      <dgm:spPr/>
    </dgm:pt>
    <dgm:pt modelId="{36D1AECA-E40D-42FE-B2D3-5EE1DA4A3C99}" type="pres">
      <dgm:prSet presAssocID="{DC2B6B20-49A8-4623-AD09-DEC6CE090284}" presName="Name13" presStyleLbl="parChTrans1D2" presStyleIdx="0" presStyleCnt="2"/>
      <dgm:spPr/>
    </dgm:pt>
    <dgm:pt modelId="{1026FD7D-9ADF-459C-BBCB-B330F8AF9655}" type="pres">
      <dgm:prSet presAssocID="{96E4CF28-2337-4E4B-ADF3-59FAA07D1391}" presName="childText" presStyleLbl="bgAcc1" presStyleIdx="0" presStyleCnt="2" custScaleX="222383" custLinFactNeighborX="-2920" custLinFactNeighborY="-12284">
        <dgm:presLayoutVars>
          <dgm:bulletEnabled val="1"/>
        </dgm:presLayoutVars>
      </dgm:prSet>
      <dgm:spPr/>
    </dgm:pt>
    <dgm:pt modelId="{CE367A1C-9410-4228-A637-2DC93CBB0B3A}" type="pres">
      <dgm:prSet presAssocID="{080DC4F5-DC37-4011-85FA-AA66E7F30918}" presName="Name13" presStyleLbl="parChTrans1D2" presStyleIdx="1" presStyleCnt="2"/>
      <dgm:spPr/>
    </dgm:pt>
    <dgm:pt modelId="{08E3BEB3-5A7B-4664-ADA9-0C4DF2BE3FF1}" type="pres">
      <dgm:prSet presAssocID="{3A157430-32A8-4626-A0BF-6275F0FAF39B}" presName="childText" presStyleLbl="bgAcc1" presStyleIdx="1" presStyleCnt="2" custScaleX="222622" custLinFactNeighborX="-487" custLinFactNeighborY="-20502">
        <dgm:presLayoutVars>
          <dgm:bulletEnabled val="1"/>
        </dgm:presLayoutVars>
      </dgm:prSet>
      <dgm:spPr/>
    </dgm:pt>
  </dgm:ptLst>
  <dgm:cxnLst>
    <dgm:cxn modelId="{B32B4809-4C40-4D6A-92FE-D60A62F9FAF5}" type="presOf" srcId="{96E4CF28-2337-4E4B-ADF3-59FAA07D1391}" destId="{1026FD7D-9ADF-459C-BBCB-B330F8AF9655}" srcOrd="0" destOrd="0" presId="urn:microsoft.com/office/officeart/2005/8/layout/hierarchy3"/>
    <dgm:cxn modelId="{A7AD602B-AA6A-4F37-BAE8-7F0AF6177239}" type="presOf" srcId="{080DC4F5-DC37-4011-85FA-AA66E7F30918}" destId="{CE367A1C-9410-4228-A637-2DC93CBB0B3A}" srcOrd="0" destOrd="0" presId="urn:microsoft.com/office/officeart/2005/8/layout/hierarchy3"/>
    <dgm:cxn modelId="{38F01C2C-02A9-48CC-9491-ABEB1B7FABFF}" srcId="{62E52297-8BF9-4FD6-89B2-DA5C4E8EC593}" destId="{96E4CF28-2337-4E4B-ADF3-59FAA07D1391}" srcOrd="0" destOrd="0" parTransId="{DC2B6B20-49A8-4623-AD09-DEC6CE090284}" sibTransId="{038B3D5B-25C1-41D9-AFE5-C4845682A2D1}"/>
    <dgm:cxn modelId="{BDDB8F5F-B44D-4A08-8FD3-93DB9F66311A}" type="presOf" srcId="{3A157430-32A8-4626-A0BF-6275F0FAF39B}" destId="{08E3BEB3-5A7B-4664-ADA9-0C4DF2BE3FF1}" srcOrd="0" destOrd="0" presId="urn:microsoft.com/office/officeart/2005/8/layout/hierarchy3"/>
    <dgm:cxn modelId="{B3B47E49-F56B-415E-81CE-DF224409EC05}" srcId="{BD72A186-57D8-457D-AEA1-15164FAE79FE}" destId="{62E52297-8BF9-4FD6-89B2-DA5C4E8EC593}" srcOrd="0" destOrd="0" parTransId="{2E4D15AB-92A2-4EE7-AE17-F720D8C7182E}" sibTransId="{9E0A2A3E-5E80-4934-877B-F42B94149DEC}"/>
    <dgm:cxn modelId="{F62E925A-883B-4C1F-AF87-368D149229A2}" type="presOf" srcId="{DC2B6B20-49A8-4623-AD09-DEC6CE090284}" destId="{36D1AECA-E40D-42FE-B2D3-5EE1DA4A3C99}" srcOrd="0" destOrd="0" presId="urn:microsoft.com/office/officeart/2005/8/layout/hierarchy3"/>
    <dgm:cxn modelId="{4A05A5A8-477F-493F-8894-E16A74976121}" type="presOf" srcId="{BD72A186-57D8-457D-AEA1-15164FAE79FE}" destId="{6E57D325-478D-4BDF-95FB-E26AA80B45E0}" srcOrd="0" destOrd="0" presId="urn:microsoft.com/office/officeart/2005/8/layout/hierarchy3"/>
    <dgm:cxn modelId="{83295CC7-A6C8-4929-95A6-F32D8CE4604E}" type="presOf" srcId="{62E52297-8BF9-4FD6-89B2-DA5C4E8EC593}" destId="{E4120E1A-7365-4137-A502-5976E6FEA158}" srcOrd="1" destOrd="0" presId="urn:microsoft.com/office/officeart/2005/8/layout/hierarchy3"/>
    <dgm:cxn modelId="{305D18DA-D52D-4E17-BD16-170AF75E9D2B}" srcId="{62E52297-8BF9-4FD6-89B2-DA5C4E8EC593}" destId="{3A157430-32A8-4626-A0BF-6275F0FAF39B}" srcOrd="1" destOrd="0" parTransId="{080DC4F5-DC37-4011-85FA-AA66E7F30918}" sibTransId="{8818C5BC-7C35-4875-B82F-27D553464E88}"/>
    <dgm:cxn modelId="{2C6140E9-9FBB-48C3-8F29-2A8E13E1571C}" type="presOf" srcId="{62E52297-8BF9-4FD6-89B2-DA5C4E8EC593}" destId="{9FB694EC-5A30-4012-BA0C-98B28029A9BF}" srcOrd="0" destOrd="0" presId="urn:microsoft.com/office/officeart/2005/8/layout/hierarchy3"/>
    <dgm:cxn modelId="{AA3D10B2-4387-4232-B984-68619C0F9A2E}" type="presParOf" srcId="{6E57D325-478D-4BDF-95FB-E26AA80B45E0}" destId="{360B0415-6FA9-45E8-B63F-9D452B63915F}" srcOrd="0" destOrd="0" presId="urn:microsoft.com/office/officeart/2005/8/layout/hierarchy3"/>
    <dgm:cxn modelId="{59660BF0-203E-4FEA-A48A-7F62C115661F}" type="presParOf" srcId="{360B0415-6FA9-45E8-B63F-9D452B63915F}" destId="{A85BDBD5-F31A-46E7-B91F-858708D2B9F4}" srcOrd="0" destOrd="0" presId="urn:microsoft.com/office/officeart/2005/8/layout/hierarchy3"/>
    <dgm:cxn modelId="{7DDC7041-2B47-4531-A3B9-D05C6F072918}" type="presParOf" srcId="{A85BDBD5-F31A-46E7-B91F-858708D2B9F4}" destId="{9FB694EC-5A30-4012-BA0C-98B28029A9BF}" srcOrd="0" destOrd="0" presId="urn:microsoft.com/office/officeart/2005/8/layout/hierarchy3"/>
    <dgm:cxn modelId="{4FCA6042-7856-4BB2-8A5B-1744AD7E26A3}" type="presParOf" srcId="{A85BDBD5-F31A-46E7-B91F-858708D2B9F4}" destId="{E4120E1A-7365-4137-A502-5976E6FEA158}" srcOrd="1" destOrd="0" presId="urn:microsoft.com/office/officeart/2005/8/layout/hierarchy3"/>
    <dgm:cxn modelId="{52950325-CD52-42C2-9D03-6D241573EE77}" type="presParOf" srcId="{360B0415-6FA9-45E8-B63F-9D452B63915F}" destId="{19862D72-1248-4CB8-B615-C9BA6B957FEF}" srcOrd="1" destOrd="0" presId="urn:microsoft.com/office/officeart/2005/8/layout/hierarchy3"/>
    <dgm:cxn modelId="{46F7DE02-F6B8-45AB-9440-7F84269B242F}" type="presParOf" srcId="{19862D72-1248-4CB8-B615-C9BA6B957FEF}" destId="{36D1AECA-E40D-42FE-B2D3-5EE1DA4A3C99}" srcOrd="0" destOrd="0" presId="urn:microsoft.com/office/officeart/2005/8/layout/hierarchy3"/>
    <dgm:cxn modelId="{08A620D5-83EE-40CD-85C0-9C9015693067}" type="presParOf" srcId="{19862D72-1248-4CB8-B615-C9BA6B957FEF}" destId="{1026FD7D-9ADF-459C-BBCB-B330F8AF9655}" srcOrd="1" destOrd="0" presId="urn:microsoft.com/office/officeart/2005/8/layout/hierarchy3"/>
    <dgm:cxn modelId="{BBF939FB-8FEE-4464-B811-8918A54A4D49}" type="presParOf" srcId="{19862D72-1248-4CB8-B615-C9BA6B957FEF}" destId="{CE367A1C-9410-4228-A637-2DC93CBB0B3A}" srcOrd="2" destOrd="0" presId="urn:microsoft.com/office/officeart/2005/8/layout/hierarchy3"/>
    <dgm:cxn modelId="{3259B34C-7C51-48F2-A2F7-52B6EBAE42D1}" type="presParOf" srcId="{19862D72-1248-4CB8-B615-C9BA6B957FEF}" destId="{08E3BEB3-5A7B-4664-ADA9-0C4DF2BE3FF1}"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3166FFD-3EB5-44B6-B8DE-83483A9F669A}" type="doc">
      <dgm:prSet loTypeId="urn:microsoft.com/office/officeart/2005/8/layout/hList6" loCatId="list" qsTypeId="urn:microsoft.com/office/officeart/2005/8/quickstyle/simple1#15" qsCatId="simple" csTypeId="urn:microsoft.com/office/officeart/2005/8/colors/accent1_2#15" csCatId="accent1" phldr="1"/>
      <dgm:spPr/>
      <dgm:t>
        <a:bodyPr/>
        <a:lstStyle/>
        <a:p>
          <a:endParaRPr lang="it-IT"/>
        </a:p>
      </dgm:t>
    </dgm:pt>
    <dgm:pt modelId="{3714FD3B-8E64-45A4-9DAA-D58DCC25A4A3}">
      <dgm:prSet phldrT="[Testo]"/>
      <dgm:spPr/>
      <dgm:t>
        <a:bodyPr/>
        <a:lstStyle/>
        <a:p>
          <a:r>
            <a:rPr lang="it-IT" i="1" dirty="0"/>
            <a:t>6. l'avvio delle procedure di TSO non presuppone necessariamente l'esistenza di uno </a:t>
          </a:r>
          <a:r>
            <a:rPr lang="it-IT" b="1" i="1" dirty="0"/>
            <a:t>stato di necessità</a:t>
          </a:r>
          <a:r>
            <a:rPr lang="it-IT" i="1" dirty="0"/>
            <a:t>: se è presente una siffatta condizione, il sanitario non solo può, ma </a:t>
          </a:r>
          <a:r>
            <a:rPr lang="it-IT" b="1" i="1" dirty="0"/>
            <a:t>deve intervenire (direttamente)</a:t>
          </a:r>
          <a:r>
            <a:rPr lang="it-IT" i="1" dirty="0"/>
            <a:t>, pur limitando la libertà del paziente e, ove ne sussistano i presupposti, </a:t>
          </a:r>
          <a:r>
            <a:rPr lang="it-IT" b="1" i="1" dirty="0"/>
            <a:t>può fare ricorso all'intervento delle forze dell'ordine</a:t>
          </a:r>
          <a:endParaRPr lang="it-IT" dirty="0"/>
        </a:p>
      </dgm:t>
    </dgm:pt>
    <dgm:pt modelId="{B8321CC7-CD91-404D-B8EF-22701C3DB79D}" type="parTrans" cxnId="{0D35E7A7-7AA4-4A00-A7DA-C01B4B45A8BE}">
      <dgm:prSet/>
      <dgm:spPr/>
      <dgm:t>
        <a:bodyPr/>
        <a:lstStyle/>
        <a:p>
          <a:endParaRPr lang="it-IT"/>
        </a:p>
      </dgm:t>
    </dgm:pt>
    <dgm:pt modelId="{2042C04D-694D-4AB6-9A50-28697E4B964D}" type="sibTrans" cxnId="{0D35E7A7-7AA4-4A00-A7DA-C01B4B45A8BE}">
      <dgm:prSet/>
      <dgm:spPr/>
      <dgm:t>
        <a:bodyPr/>
        <a:lstStyle/>
        <a:p>
          <a:endParaRPr lang="it-IT"/>
        </a:p>
      </dgm:t>
    </dgm:pt>
    <dgm:pt modelId="{28DD95A9-8BF9-44B1-9164-66413EF88DB0}">
      <dgm:prSet phldrT="[Testo]"/>
      <dgm:spPr/>
      <dgm:t>
        <a:bodyPr/>
        <a:lstStyle/>
        <a:p>
          <a:r>
            <a:rPr lang="it-IT" i="1" dirty="0"/>
            <a:t>7. la presenza di stati di coscienza gravemente alterati può determinare nel paziente una </a:t>
          </a:r>
          <a:r>
            <a:rPr lang="it-IT" b="1" i="1" dirty="0"/>
            <a:t>mancanza di consenso </a:t>
          </a:r>
          <a:r>
            <a:rPr lang="it-IT" i="1" dirty="0"/>
            <a:t>o un'impossibilità di esprimere un valido dissenso: in casi siffatti, il sanitario è tenuto a mettere in atto </a:t>
          </a:r>
          <a:r>
            <a:rPr lang="it-IT" b="1" i="1" dirty="0"/>
            <a:t>tutti gli interventi ritenuti necessari</a:t>
          </a:r>
          <a:r>
            <a:rPr lang="it-IT" i="1" dirty="0"/>
            <a:t>, senza dover ricorrere alla formalizzazione di un TSO</a:t>
          </a:r>
          <a:endParaRPr lang="it-IT" dirty="0"/>
        </a:p>
      </dgm:t>
    </dgm:pt>
    <dgm:pt modelId="{14EC0606-223D-4BB7-815A-7791B5BF2B27}" type="parTrans" cxnId="{28ECA981-C99B-4E4C-93DE-58CB363FFFA6}">
      <dgm:prSet/>
      <dgm:spPr/>
      <dgm:t>
        <a:bodyPr/>
        <a:lstStyle/>
        <a:p>
          <a:endParaRPr lang="it-IT"/>
        </a:p>
      </dgm:t>
    </dgm:pt>
    <dgm:pt modelId="{4D7D1A9C-5634-4D4B-8B44-1DDBC06DA5A6}" type="sibTrans" cxnId="{28ECA981-C99B-4E4C-93DE-58CB363FFFA6}">
      <dgm:prSet/>
      <dgm:spPr/>
      <dgm:t>
        <a:bodyPr/>
        <a:lstStyle/>
        <a:p>
          <a:endParaRPr lang="it-IT"/>
        </a:p>
      </dgm:t>
    </dgm:pt>
    <dgm:pt modelId="{E88B3B07-BF4F-4298-8ED7-E372C518F561}">
      <dgm:prSet phldrT="[Testo]" custT="1"/>
      <dgm:spPr/>
      <dgm:t>
        <a:bodyPr/>
        <a:lstStyle/>
        <a:p>
          <a:r>
            <a:rPr lang="it-IT" sz="2000" i="1" dirty="0"/>
            <a:t>8. il medico psichiatra interpellato da altro medico allo scopo di </a:t>
          </a:r>
          <a:r>
            <a:rPr lang="it-IT" sz="2000" b="1" i="1" dirty="0"/>
            <a:t>legittimare l'imposizione di un TSO per patologie non psichiatriche, non è tenuto ad intervenire</a:t>
          </a:r>
          <a:endParaRPr lang="it-IT" sz="2000" dirty="0"/>
        </a:p>
      </dgm:t>
    </dgm:pt>
    <dgm:pt modelId="{82FBCED4-EE81-47B1-AFA4-109FDD5D7A76}" type="parTrans" cxnId="{FCE77E8D-7CC6-4A70-8ACC-25728CFC14E1}">
      <dgm:prSet/>
      <dgm:spPr/>
      <dgm:t>
        <a:bodyPr/>
        <a:lstStyle/>
        <a:p>
          <a:endParaRPr lang="it-IT"/>
        </a:p>
      </dgm:t>
    </dgm:pt>
    <dgm:pt modelId="{9DF2174A-5B96-40F6-ABF7-B7E7828BC2A0}" type="sibTrans" cxnId="{FCE77E8D-7CC6-4A70-8ACC-25728CFC14E1}">
      <dgm:prSet/>
      <dgm:spPr/>
      <dgm:t>
        <a:bodyPr/>
        <a:lstStyle/>
        <a:p>
          <a:endParaRPr lang="it-IT"/>
        </a:p>
      </dgm:t>
    </dgm:pt>
    <dgm:pt modelId="{293B521B-1CD5-4CEF-990D-F8D9FD6C68F0}" type="pres">
      <dgm:prSet presAssocID="{43166FFD-3EB5-44B6-B8DE-83483A9F669A}" presName="Name0" presStyleCnt="0">
        <dgm:presLayoutVars>
          <dgm:dir/>
          <dgm:resizeHandles val="exact"/>
        </dgm:presLayoutVars>
      </dgm:prSet>
      <dgm:spPr/>
    </dgm:pt>
    <dgm:pt modelId="{826E2F38-F27C-41A7-B971-791046C5DBB6}" type="pres">
      <dgm:prSet presAssocID="{3714FD3B-8E64-45A4-9DAA-D58DCC25A4A3}" presName="node" presStyleLbl="node1" presStyleIdx="0" presStyleCnt="3">
        <dgm:presLayoutVars>
          <dgm:bulletEnabled val="1"/>
        </dgm:presLayoutVars>
      </dgm:prSet>
      <dgm:spPr/>
    </dgm:pt>
    <dgm:pt modelId="{F76E686D-8879-45EC-88BD-CF815BDE869E}" type="pres">
      <dgm:prSet presAssocID="{2042C04D-694D-4AB6-9A50-28697E4B964D}" presName="sibTrans" presStyleCnt="0"/>
      <dgm:spPr/>
    </dgm:pt>
    <dgm:pt modelId="{AADF370F-7212-43D5-8BF6-B6FBA2AB3A9C}" type="pres">
      <dgm:prSet presAssocID="{28DD95A9-8BF9-44B1-9164-66413EF88DB0}" presName="node" presStyleLbl="node1" presStyleIdx="1" presStyleCnt="3">
        <dgm:presLayoutVars>
          <dgm:bulletEnabled val="1"/>
        </dgm:presLayoutVars>
      </dgm:prSet>
      <dgm:spPr/>
    </dgm:pt>
    <dgm:pt modelId="{81F69B2C-F87C-4586-828E-027D6AA6B372}" type="pres">
      <dgm:prSet presAssocID="{4D7D1A9C-5634-4D4B-8B44-1DDBC06DA5A6}" presName="sibTrans" presStyleCnt="0"/>
      <dgm:spPr/>
    </dgm:pt>
    <dgm:pt modelId="{7DBFA2FF-BADC-4AC1-8FB3-CA941CF8369C}" type="pres">
      <dgm:prSet presAssocID="{E88B3B07-BF4F-4298-8ED7-E372C518F561}" presName="node" presStyleLbl="node1" presStyleIdx="2" presStyleCnt="3">
        <dgm:presLayoutVars>
          <dgm:bulletEnabled val="1"/>
        </dgm:presLayoutVars>
      </dgm:prSet>
      <dgm:spPr/>
    </dgm:pt>
  </dgm:ptLst>
  <dgm:cxnLst>
    <dgm:cxn modelId="{19CB963C-3CC7-4E29-AEDC-26C4CA754DF7}" type="presOf" srcId="{E88B3B07-BF4F-4298-8ED7-E372C518F561}" destId="{7DBFA2FF-BADC-4AC1-8FB3-CA941CF8369C}" srcOrd="0" destOrd="0" presId="urn:microsoft.com/office/officeart/2005/8/layout/hList6"/>
    <dgm:cxn modelId="{D030D873-433C-453C-AD2D-5B6B7C1BE41E}" type="presOf" srcId="{3714FD3B-8E64-45A4-9DAA-D58DCC25A4A3}" destId="{826E2F38-F27C-41A7-B971-791046C5DBB6}" srcOrd="0" destOrd="0" presId="urn:microsoft.com/office/officeart/2005/8/layout/hList6"/>
    <dgm:cxn modelId="{28ECA981-C99B-4E4C-93DE-58CB363FFFA6}" srcId="{43166FFD-3EB5-44B6-B8DE-83483A9F669A}" destId="{28DD95A9-8BF9-44B1-9164-66413EF88DB0}" srcOrd="1" destOrd="0" parTransId="{14EC0606-223D-4BB7-815A-7791B5BF2B27}" sibTransId="{4D7D1A9C-5634-4D4B-8B44-1DDBC06DA5A6}"/>
    <dgm:cxn modelId="{FCE77E8D-7CC6-4A70-8ACC-25728CFC14E1}" srcId="{43166FFD-3EB5-44B6-B8DE-83483A9F669A}" destId="{E88B3B07-BF4F-4298-8ED7-E372C518F561}" srcOrd="2" destOrd="0" parTransId="{82FBCED4-EE81-47B1-AFA4-109FDD5D7A76}" sibTransId="{9DF2174A-5B96-40F6-ABF7-B7E7828BC2A0}"/>
    <dgm:cxn modelId="{0D35E7A7-7AA4-4A00-A7DA-C01B4B45A8BE}" srcId="{43166FFD-3EB5-44B6-B8DE-83483A9F669A}" destId="{3714FD3B-8E64-45A4-9DAA-D58DCC25A4A3}" srcOrd="0" destOrd="0" parTransId="{B8321CC7-CD91-404D-B8EF-22701C3DB79D}" sibTransId="{2042C04D-694D-4AB6-9A50-28697E4B964D}"/>
    <dgm:cxn modelId="{15FC1CBA-6535-4976-8F8A-EC0D123D9610}" type="presOf" srcId="{28DD95A9-8BF9-44B1-9164-66413EF88DB0}" destId="{AADF370F-7212-43D5-8BF6-B6FBA2AB3A9C}" srcOrd="0" destOrd="0" presId="urn:microsoft.com/office/officeart/2005/8/layout/hList6"/>
    <dgm:cxn modelId="{7FF317D9-A565-4B46-988D-1DEC2330978E}" type="presOf" srcId="{43166FFD-3EB5-44B6-B8DE-83483A9F669A}" destId="{293B521B-1CD5-4CEF-990D-F8D9FD6C68F0}" srcOrd="0" destOrd="0" presId="urn:microsoft.com/office/officeart/2005/8/layout/hList6"/>
    <dgm:cxn modelId="{207178E2-72EA-4263-A4D7-F0FE0683BC6C}" type="presParOf" srcId="{293B521B-1CD5-4CEF-990D-F8D9FD6C68F0}" destId="{826E2F38-F27C-41A7-B971-791046C5DBB6}" srcOrd="0" destOrd="0" presId="urn:microsoft.com/office/officeart/2005/8/layout/hList6"/>
    <dgm:cxn modelId="{B13F1D1C-AE48-4259-A4B1-64E079FABD16}" type="presParOf" srcId="{293B521B-1CD5-4CEF-990D-F8D9FD6C68F0}" destId="{F76E686D-8879-45EC-88BD-CF815BDE869E}" srcOrd="1" destOrd="0" presId="urn:microsoft.com/office/officeart/2005/8/layout/hList6"/>
    <dgm:cxn modelId="{7BC3751D-6C38-4A68-8DBE-C52B1E3CE91D}" type="presParOf" srcId="{293B521B-1CD5-4CEF-990D-F8D9FD6C68F0}" destId="{AADF370F-7212-43D5-8BF6-B6FBA2AB3A9C}" srcOrd="2" destOrd="0" presId="urn:microsoft.com/office/officeart/2005/8/layout/hList6"/>
    <dgm:cxn modelId="{E6D4CC51-F30C-4BF5-969F-7C8266745059}" type="presParOf" srcId="{293B521B-1CD5-4CEF-990D-F8D9FD6C68F0}" destId="{81F69B2C-F87C-4586-828E-027D6AA6B372}" srcOrd="3" destOrd="0" presId="urn:microsoft.com/office/officeart/2005/8/layout/hList6"/>
    <dgm:cxn modelId="{7A6DE9D2-B636-4172-A4CA-D6F018D7F43B}" type="presParOf" srcId="{293B521B-1CD5-4CEF-990D-F8D9FD6C68F0}" destId="{7DBFA2FF-BADC-4AC1-8FB3-CA941CF8369C}"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039E1BA-2DB2-49DB-95B4-F7D3EF6A6558}" type="doc">
      <dgm:prSet loTypeId="urn:microsoft.com/office/officeart/2005/8/layout/hProcess9" loCatId="process" qsTypeId="urn:microsoft.com/office/officeart/2005/8/quickstyle/simple1#16" qsCatId="simple" csTypeId="urn:microsoft.com/office/officeart/2005/8/colors/accent1_2#16" csCatId="accent1" phldr="1"/>
      <dgm:spPr/>
    </dgm:pt>
    <dgm:pt modelId="{DDD474C9-5FB1-4EAB-BC8F-6705C6A41BCC}">
      <dgm:prSet phldrT="[Testo]"/>
      <dgm:spPr/>
      <dgm:t>
        <a:bodyPr/>
        <a:lstStyle/>
        <a:p>
          <a:r>
            <a:rPr lang="it-IT" i="1" dirty="0"/>
            <a:t>9. qualsiasi intervento sanitario è praticabile in forma obbligatoria solo quando le finalità e le modalità operative sono previste da uno specifico strumento normativo oppure quando è in atto una minaccia alla </a:t>
          </a:r>
          <a:r>
            <a:rPr lang="it-IT" b="1" i="1" dirty="0"/>
            <a:t>salute e alla incolumità della collettività</a:t>
          </a:r>
          <a:endParaRPr lang="it-IT" dirty="0"/>
        </a:p>
      </dgm:t>
    </dgm:pt>
    <dgm:pt modelId="{13E95707-F4B7-4B45-B8EE-2D2356AA9BEF}" type="parTrans" cxnId="{ED385F57-2E8E-42A1-8837-15BC2F0F31B5}">
      <dgm:prSet/>
      <dgm:spPr/>
      <dgm:t>
        <a:bodyPr/>
        <a:lstStyle/>
        <a:p>
          <a:endParaRPr lang="it-IT"/>
        </a:p>
      </dgm:t>
    </dgm:pt>
    <dgm:pt modelId="{D921273D-D6CA-4A99-AB1C-2487809FE22D}" type="sibTrans" cxnId="{ED385F57-2E8E-42A1-8837-15BC2F0F31B5}">
      <dgm:prSet/>
      <dgm:spPr/>
      <dgm:t>
        <a:bodyPr/>
        <a:lstStyle/>
        <a:p>
          <a:endParaRPr lang="it-IT"/>
        </a:p>
      </dgm:t>
    </dgm:pt>
    <dgm:pt modelId="{842D5172-AFD2-49C9-A4DF-D7C4A146B2CF}">
      <dgm:prSet phldrT="[Testo]"/>
      <dgm:spPr/>
      <dgm:t>
        <a:bodyPr/>
        <a:lstStyle/>
        <a:p>
          <a:r>
            <a:rPr lang="it-IT" i="1" dirty="0"/>
            <a:t>un TSO, pertanto, non può essere proposto, né disposto quando sono presenti affezioni morbose produttive di nocumento, anche estremo, alla sola salute individuale: il </a:t>
          </a:r>
          <a:r>
            <a:rPr lang="it-IT" b="1" i="1" dirty="0"/>
            <a:t>cittadino è titolare del diritto a rimanere ammalato</a:t>
          </a:r>
          <a:endParaRPr lang="it-IT" dirty="0"/>
        </a:p>
      </dgm:t>
    </dgm:pt>
    <dgm:pt modelId="{0F406E8F-5241-4BEE-9312-0D965DCC458F}" type="parTrans" cxnId="{A3C3DA3B-A631-4A17-AB25-24A1E8403DFA}">
      <dgm:prSet/>
      <dgm:spPr/>
      <dgm:t>
        <a:bodyPr/>
        <a:lstStyle/>
        <a:p>
          <a:endParaRPr lang="it-IT"/>
        </a:p>
      </dgm:t>
    </dgm:pt>
    <dgm:pt modelId="{E551B65E-6326-4D20-9F12-1FCD9F624B58}" type="sibTrans" cxnId="{A3C3DA3B-A631-4A17-AB25-24A1E8403DFA}">
      <dgm:prSet/>
      <dgm:spPr/>
      <dgm:t>
        <a:bodyPr/>
        <a:lstStyle/>
        <a:p>
          <a:endParaRPr lang="it-IT"/>
        </a:p>
      </dgm:t>
    </dgm:pt>
    <dgm:pt modelId="{0B28C87D-049D-4637-B16D-8D546D18E00C}" type="pres">
      <dgm:prSet presAssocID="{D039E1BA-2DB2-49DB-95B4-F7D3EF6A6558}" presName="CompostProcess" presStyleCnt="0">
        <dgm:presLayoutVars>
          <dgm:dir/>
          <dgm:resizeHandles val="exact"/>
        </dgm:presLayoutVars>
      </dgm:prSet>
      <dgm:spPr/>
    </dgm:pt>
    <dgm:pt modelId="{42F0ED76-332B-434C-9AB8-CF99C231F927}" type="pres">
      <dgm:prSet presAssocID="{D039E1BA-2DB2-49DB-95B4-F7D3EF6A6558}" presName="arrow" presStyleLbl="bgShp" presStyleIdx="0" presStyleCnt="1" custScaleX="117195" custLinFactNeighborX="226" custLinFactNeighborY="-1780"/>
      <dgm:spPr/>
    </dgm:pt>
    <dgm:pt modelId="{63FF704D-5D31-4942-AE91-6FBE32E4787C}" type="pres">
      <dgm:prSet presAssocID="{D039E1BA-2DB2-49DB-95B4-F7D3EF6A6558}" presName="linearProcess" presStyleCnt="0"/>
      <dgm:spPr/>
    </dgm:pt>
    <dgm:pt modelId="{ACF6AEA6-7C9E-4AF0-A107-5853147CA376}" type="pres">
      <dgm:prSet presAssocID="{DDD474C9-5FB1-4EAB-BC8F-6705C6A41BCC}" presName="textNode" presStyleLbl="node1" presStyleIdx="0" presStyleCnt="2" custScaleY="114285" custLinFactX="-33120" custLinFactNeighborX="-100000" custLinFactNeighborY="-824">
        <dgm:presLayoutVars>
          <dgm:bulletEnabled val="1"/>
        </dgm:presLayoutVars>
      </dgm:prSet>
      <dgm:spPr/>
    </dgm:pt>
    <dgm:pt modelId="{3573EBE4-29C2-4E33-806F-A409CE9FCCC8}" type="pres">
      <dgm:prSet presAssocID="{D921273D-D6CA-4A99-AB1C-2487809FE22D}" presName="sibTrans" presStyleCnt="0"/>
      <dgm:spPr/>
    </dgm:pt>
    <dgm:pt modelId="{3D8A067E-6A7E-4BE4-9359-D6EBDE8C3A66}" type="pres">
      <dgm:prSet presAssocID="{842D5172-AFD2-49C9-A4DF-D7C4A146B2CF}" presName="textNode" presStyleLbl="node1" presStyleIdx="1" presStyleCnt="2" custScaleY="112637">
        <dgm:presLayoutVars>
          <dgm:bulletEnabled val="1"/>
        </dgm:presLayoutVars>
      </dgm:prSet>
      <dgm:spPr/>
    </dgm:pt>
  </dgm:ptLst>
  <dgm:cxnLst>
    <dgm:cxn modelId="{A3C3DA3B-A631-4A17-AB25-24A1E8403DFA}" srcId="{D039E1BA-2DB2-49DB-95B4-F7D3EF6A6558}" destId="{842D5172-AFD2-49C9-A4DF-D7C4A146B2CF}" srcOrd="1" destOrd="0" parTransId="{0F406E8F-5241-4BEE-9312-0D965DCC458F}" sibTransId="{E551B65E-6326-4D20-9F12-1FCD9F624B58}"/>
    <dgm:cxn modelId="{ED385F57-2E8E-42A1-8837-15BC2F0F31B5}" srcId="{D039E1BA-2DB2-49DB-95B4-F7D3EF6A6558}" destId="{DDD474C9-5FB1-4EAB-BC8F-6705C6A41BCC}" srcOrd="0" destOrd="0" parTransId="{13E95707-F4B7-4B45-B8EE-2D2356AA9BEF}" sibTransId="{D921273D-D6CA-4A99-AB1C-2487809FE22D}"/>
    <dgm:cxn modelId="{C0AF3EAC-7492-4BDB-A64E-DBBF0C6B9E8F}" type="presOf" srcId="{D039E1BA-2DB2-49DB-95B4-F7D3EF6A6558}" destId="{0B28C87D-049D-4637-B16D-8D546D18E00C}" srcOrd="0" destOrd="0" presId="urn:microsoft.com/office/officeart/2005/8/layout/hProcess9"/>
    <dgm:cxn modelId="{9EDC04D8-5034-4657-9372-2AEBDF390071}" type="presOf" srcId="{842D5172-AFD2-49C9-A4DF-D7C4A146B2CF}" destId="{3D8A067E-6A7E-4BE4-9359-D6EBDE8C3A66}" srcOrd="0" destOrd="0" presId="urn:microsoft.com/office/officeart/2005/8/layout/hProcess9"/>
    <dgm:cxn modelId="{C3B47FDE-EA28-4073-AACE-E9608EDF42BF}" type="presOf" srcId="{DDD474C9-5FB1-4EAB-BC8F-6705C6A41BCC}" destId="{ACF6AEA6-7C9E-4AF0-A107-5853147CA376}" srcOrd="0" destOrd="0" presId="urn:microsoft.com/office/officeart/2005/8/layout/hProcess9"/>
    <dgm:cxn modelId="{52A0C43A-053F-4D9D-8816-7D812A6089D4}" type="presParOf" srcId="{0B28C87D-049D-4637-B16D-8D546D18E00C}" destId="{42F0ED76-332B-434C-9AB8-CF99C231F927}" srcOrd="0" destOrd="0" presId="urn:microsoft.com/office/officeart/2005/8/layout/hProcess9"/>
    <dgm:cxn modelId="{D50FF986-2CD2-4645-BB0B-B99574234C97}" type="presParOf" srcId="{0B28C87D-049D-4637-B16D-8D546D18E00C}" destId="{63FF704D-5D31-4942-AE91-6FBE32E4787C}" srcOrd="1" destOrd="0" presId="urn:microsoft.com/office/officeart/2005/8/layout/hProcess9"/>
    <dgm:cxn modelId="{425EB09A-EB2F-4086-98FA-C7A0D7D77351}" type="presParOf" srcId="{63FF704D-5D31-4942-AE91-6FBE32E4787C}" destId="{ACF6AEA6-7C9E-4AF0-A107-5853147CA376}" srcOrd="0" destOrd="0" presId="urn:microsoft.com/office/officeart/2005/8/layout/hProcess9"/>
    <dgm:cxn modelId="{4FF0532C-23A3-4A53-956A-847324418795}" type="presParOf" srcId="{63FF704D-5D31-4942-AE91-6FBE32E4787C}" destId="{3573EBE4-29C2-4E33-806F-A409CE9FCCC8}" srcOrd="1" destOrd="0" presId="urn:microsoft.com/office/officeart/2005/8/layout/hProcess9"/>
    <dgm:cxn modelId="{EE68D86E-B636-43C4-BF3F-7334C1E94907}" type="presParOf" srcId="{63FF704D-5D31-4942-AE91-6FBE32E4787C}" destId="{3D8A067E-6A7E-4BE4-9359-D6EBDE8C3A66}"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4AE5F12-47C5-4A4E-8872-E4016ADFE9B9}" type="doc">
      <dgm:prSet loTypeId="urn:microsoft.com/office/officeart/2005/8/layout/vList2" loCatId="list" qsTypeId="urn:microsoft.com/office/officeart/2005/8/quickstyle/simple1#17" qsCatId="simple" csTypeId="urn:microsoft.com/office/officeart/2005/8/colors/accent1_2#17" csCatId="accent1" phldr="1"/>
      <dgm:spPr/>
      <dgm:t>
        <a:bodyPr/>
        <a:lstStyle/>
        <a:p>
          <a:endParaRPr lang="it-IT"/>
        </a:p>
      </dgm:t>
    </dgm:pt>
    <dgm:pt modelId="{CDB84896-4EE9-4180-92F4-B07D33EB4B7B}">
      <dgm:prSet phldrT="[Testo]" custT="1"/>
      <dgm:spPr/>
      <dgm:t>
        <a:bodyPr/>
        <a:lstStyle/>
        <a:p>
          <a:r>
            <a:rPr lang="it-IT" sz="2800" i="1" dirty="0"/>
            <a:t>12. è possibile ricorrere al </a:t>
          </a:r>
          <a:r>
            <a:rPr lang="it-IT" sz="2800" b="1" i="1" dirty="0"/>
            <a:t>TSO </a:t>
          </a:r>
          <a:r>
            <a:rPr lang="it-IT" sz="2800" b="1" i="1" dirty="0" err="1"/>
            <a:t>extraospedaliero</a:t>
          </a:r>
          <a:r>
            <a:rPr lang="it-IT" sz="2800" b="1" i="1" dirty="0"/>
            <a:t> </a:t>
          </a:r>
          <a:r>
            <a:rPr lang="it-IT" sz="2800" i="1" dirty="0"/>
            <a:t>quando si verificano le prime due condizioni previste dalla legge (gravi alterazioni psichiche e non consenso alla cura); l'ordinanza del Sindaco viene emessa su semplice certificazione medica di proposta</a:t>
          </a:r>
          <a:endParaRPr lang="it-IT" sz="2800" dirty="0"/>
        </a:p>
      </dgm:t>
    </dgm:pt>
    <dgm:pt modelId="{E114195D-AC9E-47F1-BE2D-1DBCCE2F1F76}" type="parTrans" cxnId="{B323ABB1-BEBF-44FC-9602-07F808BD9189}">
      <dgm:prSet/>
      <dgm:spPr/>
      <dgm:t>
        <a:bodyPr/>
        <a:lstStyle/>
        <a:p>
          <a:endParaRPr lang="it-IT"/>
        </a:p>
      </dgm:t>
    </dgm:pt>
    <dgm:pt modelId="{C55AA604-7185-4BA9-A973-184808C086C5}" type="sibTrans" cxnId="{B323ABB1-BEBF-44FC-9602-07F808BD9189}">
      <dgm:prSet/>
      <dgm:spPr/>
      <dgm:t>
        <a:bodyPr/>
        <a:lstStyle/>
        <a:p>
          <a:endParaRPr lang="it-IT"/>
        </a:p>
      </dgm:t>
    </dgm:pt>
    <dgm:pt modelId="{AC0E681B-503F-4241-B451-1179E5FAEAA5}">
      <dgm:prSet phldrT="[Testo]" custT="1"/>
      <dgm:spPr/>
      <dgm:t>
        <a:bodyPr/>
        <a:lstStyle/>
        <a:p>
          <a:r>
            <a:rPr lang="it-IT" sz="2400" i="1" dirty="0"/>
            <a:t>14. il sanitario, nel motivare la sua proposta di intervento obbligatorio, deve </a:t>
          </a:r>
          <a:r>
            <a:rPr lang="it-IT" sz="2400" b="1" i="1" dirty="0"/>
            <a:t>dettagliare le notizie cliniche relative al paziente</a:t>
          </a:r>
          <a:r>
            <a:rPr lang="it-IT" sz="2400" i="1" dirty="0"/>
            <a:t>, e non limitarsi a semplici definizioni diagnostiche: in altre parole, deve descrivere </a:t>
          </a:r>
          <a:r>
            <a:rPr lang="it-IT" sz="2400" b="1" i="1" dirty="0"/>
            <a:t>le condizioni e le circostanze attuali che rendono necessario il provvedimento</a:t>
          </a:r>
          <a:r>
            <a:rPr lang="it-IT" sz="2400" i="1" dirty="0"/>
            <a:t>. L'incompletezza della certificazione medica può rendere illegittimo il provvedimento con cui il Sindaco dispone il TSO</a:t>
          </a:r>
          <a:endParaRPr lang="it-IT" sz="2400" dirty="0"/>
        </a:p>
      </dgm:t>
    </dgm:pt>
    <dgm:pt modelId="{14309063-AED3-4ECA-AA04-E0D93AE0CC18}" type="parTrans" cxnId="{747F51FC-DACC-44C3-A42C-DFC330768B40}">
      <dgm:prSet/>
      <dgm:spPr/>
      <dgm:t>
        <a:bodyPr/>
        <a:lstStyle/>
        <a:p>
          <a:endParaRPr lang="it-IT"/>
        </a:p>
      </dgm:t>
    </dgm:pt>
    <dgm:pt modelId="{4CB3BEFA-FFA2-49F5-AA7B-71EAF92784B7}" type="sibTrans" cxnId="{747F51FC-DACC-44C3-A42C-DFC330768B40}">
      <dgm:prSet/>
      <dgm:spPr/>
      <dgm:t>
        <a:bodyPr/>
        <a:lstStyle/>
        <a:p>
          <a:endParaRPr lang="it-IT"/>
        </a:p>
      </dgm:t>
    </dgm:pt>
    <dgm:pt modelId="{E1910A9A-84C3-4F4E-9E51-BDE42653C190}" type="pres">
      <dgm:prSet presAssocID="{54AE5F12-47C5-4A4E-8872-E4016ADFE9B9}" presName="linear" presStyleCnt="0">
        <dgm:presLayoutVars>
          <dgm:animLvl val="lvl"/>
          <dgm:resizeHandles val="exact"/>
        </dgm:presLayoutVars>
      </dgm:prSet>
      <dgm:spPr/>
    </dgm:pt>
    <dgm:pt modelId="{C7C1DE31-F8D0-4A9D-80E7-1C0955C889C6}" type="pres">
      <dgm:prSet presAssocID="{CDB84896-4EE9-4180-92F4-B07D33EB4B7B}" presName="parentText" presStyleLbl="node1" presStyleIdx="0" presStyleCnt="2">
        <dgm:presLayoutVars>
          <dgm:chMax val="0"/>
          <dgm:bulletEnabled val="1"/>
        </dgm:presLayoutVars>
      </dgm:prSet>
      <dgm:spPr/>
    </dgm:pt>
    <dgm:pt modelId="{AB73AD84-C0F9-4829-B5C5-7D6AD929C1DC}" type="pres">
      <dgm:prSet presAssocID="{C55AA604-7185-4BA9-A973-184808C086C5}" presName="spacer" presStyleCnt="0"/>
      <dgm:spPr/>
    </dgm:pt>
    <dgm:pt modelId="{0CED1B27-8158-4053-B139-9A02C14BD3A3}" type="pres">
      <dgm:prSet presAssocID="{AC0E681B-503F-4241-B451-1179E5FAEAA5}" presName="parentText" presStyleLbl="node1" presStyleIdx="1" presStyleCnt="2">
        <dgm:presLayoutVars>
          <dgm:chMax val="0"/>
          <dgm:bulletEnabled val="1"/>
        </dgm:presLayoutVars>
      </dgm:prSet>
      <dgm:spPr/>
    </dgm:pt>
  </dgm:ptLst>
  <dgm:cxnLst>
    <dgm:cxn modelId="{67EAA811-9D01-4395-BD1B-8DF3A6A7627B}" type="presOf" srcId="{CDB84896-4EE9-4180-92F4-B07D33EB4B7B}" destId="{C7C1DE31-F8D0-4A9D-80E7-1C0955C889C6}" srcOrd="0" destOrd="0" presId="urn:microsoft.com/office/officeart/2005/8/layout/vList2"/>
    <dgm:cxn modelId="{B79D0115-C387-4E0F-9BA9-A49CDE989CFF}" type="presOf" srcId="{AC0E681B-503F-4241-B451-1179E5FAEAA5}" destId="{0CED1B27-8158-4053-B139-9A02C14BD3A3}" srcOrd="0" destOrd="0" presId="urn:microsoft.com/office/officeart/2005/8/layout/vList2"/>
    <dgm:cxn modelId="{EC0A368B-C521-4388-AA9B-3116727958F2}" type="presOf" srcId="{54AE5F12-47C5-4A4E-8872-E4016ADFE9B9}" destId="{E1910A9A-84C3-4F4E-9E51-BDE42653C190}" srcOrd="0" destOrd="0" presId="urn:microsoft.com/office/officeart/2005/8/layout/vList2"/>
    <dgm:cxn modelId="{B323ABB1-BEBF-44FC-9602-07F808BD9189}" srcId="{54AE5F12-47C5-4A4E-8872-E4016ADFE9B9}" destId="{CDB84896-4EE9-4180-92F4-B07D33EB4B7B}" srcOrd="0" destOrd="0" parTransId="{E114195D-AC9E-47F1-BE2D-1DBCCE2F1F76}" sibTransId="{C55AA604-7185-4BA9-A973-184808C086C5}"/>
    <dgm:cxn modelId="{747F51FC-DACC-44C3-A42C-DFC330768B40}" srcId="{54AE5F12-47C5-4A4E-8872-E4016ADFE9B9}" destId="{AC0E681B-503F-4241-B451-1179E5FAEAA5}" srcOrd="1" destOrd="0" parTransId="{14309063-AED3-4ECA-AA04-E0D93AE0CC18}" sibTransId="{4CB3BEFA-FFA2-49F5-AA7B-71EAF92784B7}"/>
    <dgm:cxn modelId="{2B3678D0-CCD3-4B28-9354-F963A25F2A9E}" type="presParOf" srcId="{E1910A9A-84C3-4F4E-9E51-BDE42653C190}" destId="{C7C1DE31-F8D0-4A9D-80E7-1C0955C889C6}" srcOrd="0" destOrd="0" presId="urn:microsoft.com/office/officeart/2005/8/layout/vList2"/>
    <dgm:cxn modelId="{874A993F-0593-4E02-AFE7-4CEC49AEDB99}" type="presParOf" srcId="{E1910A9A-84C3-4F4E-9E51-BDE42653C190}" destId="{AB73AD84-C0F9-4829-B5C5-7D6AD929C1DC}" srcOrd="1" destOrd="0" presId="urn:microsoft.com/office/officeart/2005/8/layout/vList2"/>
    <dgm:cxn modelId="{03C17B57-0D9F-47C4-B5A1-E089898DD11F}" type="presParOf" srcId="{E1910A9A-84C3-4F4E-9E51-BDE42653C190}" destId="{0CED1B27-8158-4053-B139-9A02C14BD3A3}"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FE52E56D-4CAB-4184-85A8-74E81341130D}" type="doc">
      <dgm:prSet loTypeId="urn:microsoft.com/office/officeart/2005/8/layout/vList6" loCatId="process" qsTypeId="urn:microsoft.com/office/officeart/2005/8/quickstyle/simple1#18" qsCatId="simple" csTypeId="urn:microsoft.com/office/officeart/2005/8/colors/accent1_2#18" csCatId="accent1" phldr="1"/>
      <dgm:spPr/>
      <dgm:t>
        <a:bodyPr/>
        <a:lstStyle/>
        <a:p>
          <a:endParaRPr lang="it-IT"/>
        </a:p>
      </dgm:t>
    </dgm:pt>
    <dgm:pt modelId="{02A2C41E-E9B6-4B8A-8AEE-2E7F23E49A34}">
      <dgm:prSet phldrT="[Testo]"/>
      <dgm:spPr/>
      <dgm:t>
        <a:bodyPr/>
        <a:lstStyle/>
        <a:p>
          <a:r>
            <a:rPr lang="it-IT" dirty="0"/>
            <a:t>1. Contratto</a:t>
          </a:r>
        </a:p>
      </dgm:t>
    </dgm:pt>
    <dgm:pt modelId="{E7FF8251-CB49-42E1-937D-0FB1D9E5CBA3}" type="parTrans" cxnId="{ED14A7F3-CF69-4A22-906F-88DED514D90D}">
      <dgm:prSet/>
      <dgm:spPr/>
      <dgm:t>
        <a:bodyPr/>
        <a:lstStyle/>
        <a:p>
          <a:endParaRPr lang="it-IT"/>
        </a:p>
      </dgm:t>
    </dgm:pt>
    <dgm:pt modelId="{2D3B86D9-40DD-49F1-BECE-E06A6BFBA2A6}" type="sibTrans" cxnId="{ED14A7F3-CF69-4A22-906F-88DED514D90D}">
      <dgm:prSet/>
      <dgm:spPr/>
      <dgm:t>
        <a:bodyPr/>
        <a:lstStyle/>
        <a:p>
          <a:endParaRPr lang="it-IT"/>
        </a:p>
      </dgm:t>
    </dgm:pt>
    <dgm:pt modelId="{5420A0B0-8FA4-4000-840C-ABEBDE937257}">
      <dgm:prSet phldrT="[Testo]"/>
      <dgm:spPr/>
      <dgm:t>
        <a:bodyPr/>
        <a:lstStyle/>
        <a:p>
          <a:r>
            <a:rPr lang="it-IT" dirty="0"/>
            <a:t>Solo nei T.S.V. (A.S.V.), o meglio negli accertamenti e nei trattamenti consensuali, vige il principio del «</a:t>
          </a:r>
          <a:r>
            <a:rPr lang="it-IT" b="1" dirty="0"/>
            <a:t>contratto</a:t>
          </a:r>
          <a:r>
            <a:rPr lang="it-IT" dirty="0"/>
            <a:t>»:</a:t>
          </a:r>
        </a:p>
      </dgm:t>
    </dgm:pt>
    <dgm:pt modelId="{4AC70FE4-7807-4762-A5FE-82C373EC6800}" type="parTrans" cxnId="{E9B981E7-A809-470C-B6D9-8042BD09E80E}">
      <dgm:prSet/>
      <dgm:spPr/>
      <dgm:t>
        <a:bodyPr/>
        <a:lstStyle/>
        <a:p>
          <a:endParaRPr lang="it-IT"/>
        </a:p>
      </dgm:t>
    </dgm:pt>
    <dgm:pt modelId="{77B9762E-DF60-4DFC-AE13-2C0BCB1AAF52}" type="sibTrans" cxnId="{E9B981E7-A809-470C-B6D9-8042BD09E80E}">
      <dgm:prSet/>
      <dgm:spPr/>
      <dgm:t>
        <a:bodyPr/>
        <a:lstStyle/>
        <a:p>
          <a:endParaRPr lang="it-IT"/>
        </a:p>
      </dgm:t>
    </dgm:pt>
    <dgm:pt modelId="{AFA9F188-E050-4228-A8F5-505244451ED1}">
      <dgm:prSet phldrT="[Testo]"/>
      <dgm:spPr/>
      <dgm:t>
        <a:bodyPr/>
        <a:lstStyle/>
        <a:p>
          <a:r>
            <a:rPr lang="it-IT" dirty="0"/>
            <a:t>la decisione è bilaterale e condivisa ed è espressione della libera e responsabile contrattazione tra due contraenti, sia pur con capacità, poteri, diritti e doveri diversificati</a:t>
          </a:r>
        </a:p>
      </dgm:t>
    </dgm:pt>
    <dgm:pt modelId="{23563FE7-420F-401C-9A06-F4F604BC9883}" type="parTrans" cxnId="{97E1E197-F375-47C2-B831-2D3B63FDE4E3}">
      <dgm:prSet/>
      <dgm:spPr/>
      <dgm:t>
        <a:bodyPr/>
        <a:lstStyle/>
        <a:p>
          <a:endParaRPr lang="it-IT"/>
        </a:p>
      </dgm:t>
    </dgm:pt>
    <dgm:pt modelId="{69BA6C8F-47F9-4DBE-8225-595C40749191}" type="sibTrans" cxnId="{97E1E197-F375-47C2-B831-2D3B63FDE4E3}">
      <dgm:prSet/>
      <dgm:spPr/>
      <dgm:t>
        <a:bodyPr/>
        <a:lstStyle/>
        <a:p>
          <a:endParaRPr lang="it-IT"/>
        </a:p>
      </dgm:t>
    </dgm:pt>
    <dgm:pt modelId="{92B65B70-69A6-42F0-B720-691E25EF4F6F}">
      <dgm:prSet phldrT="[Testo]"/>
      <dgm:spPr/>
      <dgm:t>
        <a:bodyPr/>
        <a:lstStyle/>
        <a:p>
          <a:r>
            <a:rPr lang="it-IT" dirty="0"/>
            <a:t>2. Beneficio</a:t>
          </a:r>
        </a:p>
      </dgm:t>
    </dgm:pt>
    <dgm:pt modelId="{A12DA31E-B65D-4B3B-B6A7-1888FCE80D4D}" type="parTrans" cxnId="{492D78E2-22AC-48F0-BE0B-D015932713E8}">
      <dgm:prSet/>
      <dgm:spPr/>
      <dgm:t>
        <a:bodyPr/>
        <a:lstStyle/>
        <a:p>
          <a:endParaRPr lang="it-IT"/>
        </a:p>
      </dgm:t>
    </dgm:pt>
    <dgm:pt modelId="{19DD006A-5625-45B2-A1F7-C380D4EC4649}" type="sibTrans" cxnId="{492D78E2-22AC-48F0-BE0B-D015932713E8}">
      <dgm:prSet/>
      <dgm:spPr/>
      <dgm:t>
        <a:bodyPr/>
        <a:lstStyle/>
        <a:p>
          <a:endParaRPr lang="it-IT"/>
        </a:p>
      </dgm:t>
    </dgm:pt>
    <dgm:pt modelId="{C071F126-EE85-4EBD-85B3-7B9E5BC381BF}">
      <dgm:prSet phldrT="[Testo]" custT="1"/>
      <dgm:spPr/>
      <dgm:t>
        <a:bodyPr/>
        <a:lstStyle/>
        <a:p>
          <a:r>
            <a:rPr lang="it-IT" sz="2400" dirty="0"/>
            <a:t>nei T.S.O. (A.S.O.) vige, invece, il principio del «</a:t>
          </a:r>
          <a:r>
            <a:rPr lang="it-IT" sz="2400" b="1" dirty="0"/>
            <a:t>beneficio</a:t>
          </a:r>
          <a:r>
            <a:rPr lang="it-IT" sz="2400" dirty="0"/>
            <a:t>»:</a:t>
          </a:r>
        </a:p>
      </dgm:t>
    </dgm:pt>
    <dgm:pt modelId="{1F9F5F82-E13E-488B-8E69-524313A2B017}" type="parTrans" cxnId="{A272EB1F-DD7A-440F-B027-BB93ED502C5E}">
      <dgm:prSet/>
      <dgm:spPr/>
      <dgm:t>
        <a:bodyPr/>
        <a:lstStyle/>
        <a:p>
          <a:endParaRPr lang="it-IT"/>
        </a:p>
      </dgm:t>
    </dgm:pt>
    <dgm:pt modelId="{EEA3283A-8D34-498B-B870-0052EFA0D47A}" type="sibTrans" cxnId="{A272EB1F-DD7A-440F-B027-BB93ED502C5E}">
      <dgm:prSet/>
      <dgm:spPr/>
      <dgm:t>
        <a:bodyPr/>
        <a:lstStyle/>
        <a:p>
          <a:endParaRPr lang="it-IT"/>
        </a:p>
      </dgm:t>
    </dgm:pt>
    <dgm:pt modelId="{A6D16A93-7F1D-450C-94F0-FD0FF9043B44}">
      <dgm:prSet phldrT="[Testo]" custT="1"/>
      <dgm:spPr/>
      <dgm:t>
        <a:bodyPr/>
        <a:lstStyle/>
        <a:p>
          <a:r>
            <a:rPr lang="it-IT" sz="2400" dirty="0"/>
            <a:t>il sanitario interviene attivamente a tutela della salute del malato; il rapporto è </a:t>
          </a:r>
          <a:r>
            <a:rPr lang="it-IT" sz="2400" dirty="0" err="1"/>
            <a:t>dismetrico</a:t>
          </a:r>
          <a:r>
            <a:rPr lang="it-IT" sz="2400" dirty="0"/>
            <a:t> e la decisione è inizialmente unilaterale</a:t>
          </a:r>
        </a:p>
      </dgm:t>
    </dgm:pt>
    <dgm:pt modelId="{C04C1463-C086-415F-A795-40F9222C51E4}" type="parTrans" cxnId="{3C0B64FB-1E97-4D80-9FD1-130068FCF688}">
      <dgm:prSet/>
      <dgm:spPr/>
      <dgm:t>
        <a:bodyPr/>
        <a:lstStyle/>
        <a:p>
          <a:endParaRPr lang="it-IT"/>
        </a:p>
      </dgm:t>
    </dgm:pt>
    <dgm:pt modelId="{21F17EA1-BA93-4DC9-A081-5253AECE7A6F}" type="sibTrans" cxnId="{3C0B64FB-1E97-4D80-9FD1-130068FCF688}">
      <dgm:prSet/>
      <dgm:spPr/>
      <dgm:t>
        <a:bodyPr/>
        <a:lstStyle/>
        <a:p>
          <a:endParaRPr lang="it-IT"/>
        </a:p>
      </dgm:t>
    </dgm:pt>
    <dgm:pt modelId="{6DB71ECA-677E-4623-AB71-7936AA7E8064}" type="pres">
      <dgm:prSet presAssocID="{FE52E56D-4CAB-4184-85A8-74E81341130D}" presName="Name0" presStyleCnt="0">
        <dgm:presLayoutVars>
          <dgm:dir/>
          <dgm:animLvl val="lvl"/>
          <dgm:resizeHandles/>
        </dgm:presLayoutVars>
      </dgm:prSet>
      <dgm:spPr/>
    </dgm:pt>
    <dgm:pt modelId="{E28FBC57-E227-41B9-BFFA-24AEDBC9EE15}" type="pres">
      <dgm:prSet presAssocID="{02A2C41E-E9B6-4B8A-8AEE-2E7F23E49A34}" presName="linNode" presStyleCnt="0"/>
      <dgm:spPr/>
    </dgm:pt>
    <dgm:pt modelId="{40DF46B4-88D2-41BD-836F-23E92CF0B82C}" type="pres">
      <dgm:prSet presAssocID="{02A2C41E-E9B6-4B8A-8AEE-2E7F23E49A34}" presName="parentShp" presStyleLbl="node1" presStyleIdx="0" presStyleCnt="2" custScaleX="80328" custLinFactNeighborX="-6557" custLinFactNeighborY="-26">
        <dgm:presLayoutVars>
          <dgm:bulletEnabled val="1"/>
        </dgm:presLayoutVars>
      </dgm:prSet>
      <dgm:spPr/>
    </dgm:pt>
    <dgm:pt modelId="{989289C8-D0EF-4C92-81F3-E535612D1692}" type="pres">
      <dgm:prSet presAssocID="{02A2C41E-E9B6-4B8A-8AEE-2E7F23E49A34}" presName="childShp" presStyleLbl="bgAccFollowNode1" presStyleIdx="0" presStyleCnt="2" custScaleX="113661">
        <dgm:presLayoutVars>
          <dgm:bulletEnabled val="1"/>
        </dgm:presLayoutVars>
      </dgm:prSet>
      <dgm:spPr/>
    </dgm:pt>
    <dgm:pt modelId="{D05905EF-D876-4CF7-BF3C-39FF5182C403}" type="pres">
      <dgm:prSet presAssocID="{2D3B86D9-40DD-49F1-BECE-E06A6BFBA2A6}" presName="spacing" presStyleCnt="0"/>
      <dgm:spPr/>
    </dgm:pt>
    <dgm:pt modelId="{CEAD572C-CC4E-4BF0-890F-6E967E5F9F29}" type="pres">
      <dgm:prSet presAssocID="{92B65B70-69A6-42F0-B720-691E25EF4F6F}" presName="linNode" presStyleCnt="0"/>
      <dgm:spPr/>
    </dgm:pt>
    <dgm:pt modelId="{605A1FD2-2103-471D-8669-597A1D9A18F8}" type="pres">
      <dgm:prSet presAssocID="{92B65B70-69A6-42F0-B720-691E25EF4F6F}" presName="parentShp" presStyleLbl="node1" presStyleIdx="1" presStyleCnt="2" custScaleX="75409" custLinFactNeighborX="-3825" custLinFactNeighborY="2788">
        <dgm:presLayoutVars>
          <dgm:bulletEnabled val="1"/>
        </dgm:presLayoutVars>
      </dgm:prSet>
      <dgm:spPr/>
    </dgm:pt>
    <dgm:pt modelId="{F6A0A6AD-617B-4C62-912E-C03A0C8C3901}" type="pres">
      <dgm:prSet presAssocID="{92B65B70-69A6-42F0-B720-691E25EF4F6F}" presName="childShp" presStyleLbl="bgAccFollowNode1" presStyleIdx="1" presStyleCnt="2" custScaleX="118580" custLinFactNeighborX="2459" custLinFactNeighborY="4306">
        <dgm:presLayoutVars>
          <dgm:bulletEnabled val="1"/>
        </dgm:presLayoutVars>
      </dgm:prSet>
      <dgm:spPr/>
    </dgm:pt>
  </dgm:ptLst>
  <dgm:cxnLst>
    <dgm:cxn modelId="{A272EB1F-DD7A-440F-B027-BB93ED502C5E}" srcId="{92B65B70-69A6-42F0-B720-691E25EF4F6F}" destId="{C071F126-EE85-4EBD-85B3-7B9E5BC381BF}" srcOrd="0" destOrd="0" parTransId="{1F9F5F82-E13E-488B-8E69-524313A2B017}" sibTransId="{EEA3283A-8D34-498B-B870-0052EFA0D47A}"/>
    <dgm:cxn modelId="{82A0743C-3FC6-4536-90CE-97B5BDB6C2A0}" type="presOf" srcId="{02A2C41E-E9B6-4B8A-8AEE-2E7F23E49A34}" destId="{40DF46B4-88D2-41BD-836F-23E92CF0B82C}" srcOrd="0" destOrd="0" presId="urn:microsoft.com/office/officeart/2005/8/layout/vList6"/>
    <dgm:cxn modelId="{A949B83E-FE63-435D-BC45-9B4688FD73AB}" type="presOf" srcId="{5420A0B0-8FA4-4000-840C-ABEBDE937257}" destId="{989289C8-D0EF-4C92-81F3-E535612D1692}" srcOrd="0" destOrd="0" presId="urn:microsoft.com/office/officeart/2005/8/layout/vList6"/>
    <dgm:cxn modelId="{F02BBA67-CEE2-4ECB-A848-BDC9665C8E06}" type="presOf" srcId="{FE52E56D-4CAB-4184-85A8-74E81341130D}" destId="{6DB71ECA-677E-4623-AB71-7936AA7E8064}" srcOrd="0" destOrd="0" presId="urn:microsoft.com/office/officeart/2005/8/layout/vList6"/>
    <dgm:cxn modelId="{43E3CE6B-3886-428E-B4ED-3E6E6B3F605A}" type="presOf" srcId="{AFA9F188-E050-4228-A8F5-505244451ED1}" destId="{989289C8-D0EF-4C92-81F3-E535612D1692}" srcOrd="0" destOrd="1" presId="urn:microsoft.com/office/officeart/2005/8/layout/vList6"/>
    <dgm:cxn modelId="{DA5C3256-4AC9-4D58-8CE4-1990E67A98F9}" type="presOf" srcId="{92B65B70-69A6-42F0-B720-691E25EF4F6F}" destId="{605A1FD2-2103-471D-8669-597A1D9A18F8}" srcOrd="0" destOrd="0" presId="urn:microsoft.com/office/officeart/2005/8/layout/vList6"/>
    <dgm:cxn modelId="{97E1E197-F375-47C2-B831-2D3B63FDE4E3}" srcId="{02A2C41E-E9B6-4B8A-8AEE-2E7F23E49A34}" destId="{AFA9F188-E050-4228-A8F5-505244451ED1}" srcOrd="1" destOrd="0" parTransId="{23563FE7-420F-401C-9A06-F4F604BC9883}" sibTransId="{69BA6C8F-47F9-4DBE-8225-595C40749191}"/>
    <dgm:cxn modelId="{BAC2BEB0-28C8-48D9-B33C-6EE6D225AD9A}" type="presOf" srcId="{A6D16A93-7F1D-450C-94F0-FD0FF9043B44}" destId="{F6A0A6AD-617B-4C62-912E-C03A0C8C3901}" srcOrd="0" destOrd="1" presId="urn:microsoft.com/office/officeart/2005/8/layout/vList6"/>
    <dgm:cxn modelId="{570FB4DB-124B-4B77-816F-F2C5E47A7316}" type="presOf" srcId="{C071F126-EE85-4EBD-85B3-7B9E5BC381BF}" destId="{F6A0A6AD-617B-4C62-912E-C03A0C8C3901}" srcOrd="0" destOrd="0" presId="urn:microsoft.com/office/officeart/2005/8/layout/vList6"/>
    <dgm:cxn modelId="{492D78E2-22AC-48F0-BE0B-D015932713E8}" srcId="{FE52E56D-4CAB-4184-85A8-74E81341130D}" destId="{92B65B70-69A6-42F0-B720-691E25EF4F6F}" srcOrd="1" destOrd="0" parTransId="{A12DA31E-B65D-4B3B-B6A7-1888FCE80D4D}" sibTransId="{19DD006A-5625-45B2-A1F7-C380D4EC4649}"/>
    <dgm:cxn modelId="{E9B981E7-A809-470C-B6D9-8042BD09E80E}" srcId="{02A2C41E-E9B6-4B8A-8AEE-2E7F23E49A34}" destId="{5420A0B0-8FA4-4000-840C-ABEBDE937257}" srcOrd="0" destOrd="0" parTransId="{4AC70FE4-7807-4762-A5FE-82C373EC6800}" sibTransId="{77B9762E-DF60-4DFC-AE13-2C0BCB1AAF52}"/>
    <dgm:cxn modelId="{ED14A7F3-CF69-4A22-906F-88DED514D90D}" srcId="{FE52E56D-4CAB-4184-85A8-74E81341130D}" destId="{02A2C41E-E9B6-4B8A-8AEE-2E7F23E49A34}" srcOrd="0" destOrd="0" parTransId="{E7FF8251-CB49-42E1-937D-0FB1D9E5CBA3}" sibTransId="{2D3B86D9-40DD-49F1-BECE-E06A6BFBA2A6}"/>
    <dgm:cxn modelId="{3C0B64FB-1E97-4D80-9FD1-130068FCF688}" srcId="{92B65B70-69A6-42F0-B720-691E25EF4F6F}" destId="{A6D16A93-7F1D-450C-94F0-FD0FF9043B44}" srcOrd="1" destOrd="0" parTransId="{C04C1463-C086-415F-A795-40F9222C51E4}" sibTransId="{21F17EA1-BA93-4DC9-A081-5253AECE7A6F}"/>
    <dgm:cxn modelId="{9A371A76-D4FE-4480-94C8-42017454F9C6}" type="presParOf" srcId="{6DB71ECA-677E-4623-AB71-7936AA7E8064}" destId="{E28FBC57-E227-41B9-BFFA-24AEDBC9EE15}" srcOrd="0" destOrd="0" presId="urn:microsoft.com/office/officeart/2005/8/layout/vList6"/>
    <dgm:cxn modelId="{305CF84C-7867-444A-9C5E-4C56C65364A1}" type="presParOf" srcId="{E28FBC57-E227-41B9-BFFA-24AEDBC9EE15}" destId="{40DF46B4-88D2-41BD-836F-23E92CF0B82C}" srcOrd="0" destOrd="0" presId="urn:microsoft.com/office/officeart/2005/8/layout/vList6"/>
    <dgm:cxn modelId="{12767FC8-E7C4-470F-B49B-29B5E7509383}" type="presParOf" srcId="{E28FBC57-E227-41B9-BFFA-24AEDBC9EE15}" destId="{989289C8-D0EF-4C92-81F3-E535612D1692}" srcOrd="1" destOrd="0" presId="urn:microsoft.com/office/officeart/2005/8/layout/vList6"/>
    <dgm:cxn modelId="{F1772D88-EBE3-467C-9C47-E5EFDDF60D10}" type="presParOf" srcId="{6DB71ECA-677E-4623-AB71-7936AA7E8064}" destId="{D05905EF-D876-4CF7-BF3C-39FF5182C403}" srcOrd="1" destOrd="0" presId="urn:microsoft.com/office/officeart/2005/8/layout/vList6"/>
    <dgm:cxn modelId="{E76DE9D2-5253-4524-8A5E-F2090CFA87B0}" type="presParOf" srcId="{6DB71ECA-677E-4623-AB71-7936AA7E8064}" destId="{CEAD572C-CC4E-4BF0-890F-6E967E5F9F29}" srcOrd="2" destOrd="0" presId="urn:microsoft.com/office/officeart/2005/8/layout/vList6"/>
    <dgm:cxn modelId="{01FA209B-51C7-4CC5-ACDD-E372024550BD}" type="presParOf" srcId="{CEAD572C-CC4E-4BF0-890F-6E967E5F9F29}" destId="{605A1FD2-2103-471D-8669-597A1D9A18F8}" srcOrd="0" destOrd="0" presId="urn:microsoft.com/office/officeart/2005/8/layout/vList6"/>
    <dgm:cxn modelId="{9CB78046-9429-4348-A25A-322E6E741433}" type="presParOf" srcId="{CEAD572C-CC4E-4BF0-890F-6E967E5F9F29}" destId="{F6A0A6AD-617B-4C62-912E-C03A0C8C3901}"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52358616-F3FD-4950-BCC4-A3FFDA3BB38B}" type="doc">
      <dgm:prSet loTypeId="urn:microsoft.com/office/officeart/2005/8/layout/hList3" loCatId="list" qsTypeId="urn:microsoft.com/office/officeart/2005/8/quickstyle/simple1#19" qsCatId="simple" csTypeId="urn:microsoft.com/office/officeart/2005/8/colors/accent1_2#19" csCatId="accent1" phldr="1"/>
      <dgm:spPr/>
      <dgm:t>
        <a:bodyPr/>
        <a:lstStyle/>
        <a:p>
          <a:endParaRPr lang="it-IT"/>
        </a:p>
      </dgm:t>
    </dgm:pt>
    <dgm:pt modelId="{7785CF9E-310F-47F3-B66D-7F8C9955233A}">
      <dgm:prSet phldrT="[Testo]"/>
      <dgm:spPr>
        <a:solidFill>
          <a:schemeClr val="bg2"/>
        </a:solidFill>
      </dgm:spPr>
      <dgm:t>
        <a:bodyPr/>
        <a:lstStyle/>
        <a:p>
          <a:r>
            <a:rPr lang="it-IT" dirty="0"/>
            <a:t>Consenso informato</a:t>
          </a:r>
        </a:p>
      </dgm:t>
    </dgm:pt>
    <dgm:pt modelId="{631EF30C-9C1E-4189-8D77-E63126DF6AB9}" type="parTrans" cxnId="{EB5E0D3C-4BB1-41E3-B3C7-963E569AD32B}">
      <dgm:prSet/>
      <dgm:spPr/>
      <dgm:t>
        <a:bodyPr/>
        <a:lstStyle/>
        <a:p>
          <a:endParaRPr lang="it-IT"/>
        </a:p>
      </dgm:t>
    </dgm:pt>
    <dgm:pt modelId="{78A83306-1590-4F5D-A1B1-CBAB192A732C}" type="sibTrans" cxnId="{EB5E0D3C-4BB1-41E3-B3C7-963E569AD32B}">
      <dgm:prSet/>
      <dgm:spPr/>
      <dgm:t>
        <a:bodyPr/>
        <a:lstStyle/>
        <a:p>
          <a:endParaRPr lang="it-IT"/>
        </a:p>
      </dgm:t>
    </dgm:pt>
    <dgm:pt modelId="{BBA02B5A-82AB-422A-A7A7-9000342EBE5E}">
      <dgm:prSet phldrT="[Testo]"/>
      <dgm:spPr/>
      <dgm:t>
        <a:bodyPr/>
        <a:lstStyle/>
        <a:p>
          <a:r>
            <a:rPr lang="it-IT" dirty="0"/>
            <a:t>il consenso informato e la sua valutazione da parte del clinico sono elementi sui quali si fonda il </a:t>
          </a:r>
          <a:r>
            <a:rPr lang="it-IT" b="1" dirty="0"/>
            <a:t>rapporto medico-paziente</a:t>
          </a:r>
          <a:endParaRPr lang="it-IT" dirty="0"/>
        </a:p>
      </dgm:t>
    </dgm:pt>
    <dgm:pt modelId="{62A27CC6-629A-487C-ABA9-27CA15DA3F69}" type="parTrans" cxnId="{E1A72D6F-9224-4DC0-A19A-8E8B71275131}">
      <dgm:prSet/>
      <dgm:spPr/>
      <dgm:t>
        <a:bodyPr/>
        <a:lstStyle/>
        <a:p>
          <a:endParaRPr lang="it-IT"/>
        </a:p>
      </dgm:t>
    </dgm:pt>
    <dgm:pt modelId="{A0B9FEE0-6A16-4661-8E49-68BC23D7D0B7}" type="sibTrans" cxnId="{E1A72D6F-9224-4DC0-A19A-8E8B71275131}">
      <dgm:prSet/>
      <dgm:spPr/>
      <dgm:t>
        <a:bodyPr/>
        <a:lstStyle/>
        <a:p>
          <a:endParaRPr lang="it-IT"/>
        </a:p>
      </dgm:t>
    </dgm:pt>
    <dgm:pt modelId="{752DFB11-FA41-4390-B976-7CF45A295219}">
      <dgm:prSet phldrT="[Testo]"/>
      <dgm:spPr/>
      <dgm:t>
        <a:bodyPr/>
        <a:lstStyle/>
        <a:p>
          <a:r>
            <a:rPr lang="it-IT" dirty="0"/>
            <a:t>in questo ambito di intervento non sempre può rispettare il principio della </a:t>
          </a:r>
          <a:r>
            <a:rPr lang="it-IT" b="1" dirty="0"/>
            <a:t>contrattualità</a:t>
          </a:r>
          <a:r>
            <a:rPr lang="it-IT" dirty="0"/>
            <a:t>, ma deve ritornare in taluni casi a quello della </a:t>
          </a:r>
          <a:r>
            <a:rPr lang="it-IT" b="1" dirty="0" err="1"/>
            <a:t>beneficialità</a:t>
          </a:r>
          <a:endParaRPr lang="it-IT" dirty="0"/>
        </a:p>
      </dgm:t>
    </dgm:pt>
    <dgm:pt modelId="{E7775479-42D1-45AE-B4F8-30B6B8B32C42}" type="parTrans" cxnId="{22334696-226F-4425-97F5-D5921A0BDC18}">
      <dgm:prSet/>
      <dgm:spPr/>
      <dgm:t>
        <a:bodyPr/>
        <a:lstStyle/>
        <a:p>
          <a:endParaRPr lang="it-IT"/>
        </a:p>
      </dgm:t>
    </dgm:pt>
    <dgm:pt modelId="{24789AE1-1B4A-4832-991A-D8E835519A4C}" type="sibTrans" cxnId="{22334696-226F-4425-97F5-D5921A0BDC18}">
      <dgm:prSet/>
      <dgm:spPr/>
      <dgm:t>
        <a:bodyPr/>
        <a:lstStyle/>
        <a:p>
          <a:endParaRPr lang="it-IT"/>
        </a:p>
      </dgm:t>
    </dgm:pt>
    <dgm:pt modelId="{C2708548-04F6-4E3F-A1EF-16A1B98886EB}">
      <dgm:prSet phldrT="[Testo]"/>
      <dgm:spPr/>
      <dgm:t>
        <a:bodyPr/>
        <a:lstStyle/>
        <a:p>
          <a:r>
            <a:rPr lang="it-IT" dirty="0"/>
            <a:t>in ogni caso, il medico deve valutare se può </a:t>
          </a:r>
          <a:r>
            <a:rPr lang="it-IT" b="1" dirty="0"/>
            <a:t>avvalersi dell'uno o dell'altro principio</a:t>
          </a:r>
          <a:r>
            <a:rPr lang="it-IT" dirty="0"/>
            <a:t>, all'unico scopo </a:t>
          </a:r>
          <a:r>
            <a:rPr lang="it-IT" b="1" dirty="0"/>
            <a:t>di tutelare la salute mentale </a:t>
          </a:r>
          <a:r>
            <a:rPr lang="it-IT" dirty="0"/>
            <a:t>di una persona che non è più in grado di farlo autonomamente</a:t>
          </a:r>
        </a:p>
      </dgm:t>
    </dgm:pt>
    <dgm:pt modelId="{0667AC8D-0DAA-4723-9069-4147C034F4BB}" type="parTrans" cxnId="{51232E37-F4E6-4C98-A631-348B70D677C1}">
      <dgm:prSet/>
      <dgm:spPr/>
      <dgm:t>
        <a:bodyPr/>
        <a:lstStyle/>
        <a:p>
          <a:endParaRPr lang="it-IT"/>
        </a:p>
      </dgm:t>
    </dgm:pt>
    <dgm:pt modelId="{6A29BC53-21AB-49B0-8BE2-A9D661FA76AD}" type="sibTrans" cxnId="{51232E37-F4E6-4C98-A631-348B70D677C1}">
      <dgm:prSet/>
      <dgm:spPr/>
      <dgm:t>
        <a:bodyPr/>
        <a:lstStyle/>
        <a:p>
          <a:endParaRPr lang="it-IT"/>
        </a:p>
      </dgm:t>
    </dgm:pt>
    <dgm:pt modelId="{AB95D734-C1E1-48B1-A551-D5A720FF7717}" type="pres">
      <dgm:prSet presAssocID="{52358616-F3FD-4950-BCC4-A3FFDA3BB38B}" presName="composite" presStyleCnt="0">
        <dgm:presLayoutVars>
          <dgm:chMax val="1"/>
          <dgm:dir/>
          <dgm:resizeHandles val="exact"/>
        </dgm:presLayoutVars>
      </dgm:prSet>
      <dgm:spPr/>
    </dgm:pt>
    <dgm:pt modelId="{7A8DB6E2-ADA2-4019-97AC-379BECF4ABB4}" type="pres">
      <dgm:prSet presAssocID="{7785CF9E-310F-47F3-B66D-7F8C9955233A}" presName="roof" presStyleLbl="dkBgShp" presStyleIdx="0" presStyleCnt="2" custScaleY="69439"/>
      <dgm:spPr/>
    </dgm:pt>
    <dgm:pt modelId="{EC4906BE-5F42-44D2-86E8-0A80D27F39D4}" type="pres">
      <dgm:prSet presAssocID="{7785CF9E-310F-47F3-B66D-7F8C9955233A}" presName="pillars" presStyleCnt="0"/>
      <dgm:spPr/>
    </dgm:pt>
    <dgm:pt modelId="{42993AF4-C84F-4367-8B14-F399C7FE6042}" type="pres">
      <dgm:prSet presAssocID="{7785CF9E-310F-47F3-B66D-7F8C9955233A}" presName="pillar1" presStyleLbl="node1" presStyleIdx="0" presStyleCnt="3" custScaleY="118691" custLinFactNeighborX="-147" custLinFactNeighborY="-187">
        <dgm:presLayoutVars>
          <dgm:bulletEnabled val="1"/>
        </dgm:presLayoutVars>
      </dgm:prSet>
      <dgm:spPr/>
    </dgm:pt>
    <dgm:pt modelId="{1DA0F8F6-AFB0-4B72-912A-164314EE0288}" type="pres">
      <dgm:prSet presAssocID="{752DFB11-FA41-4390-B976-7CF45A295219}" presName="pillarX" presStyleLbl="node1" presStyleIdx="1" presStyleCnt="3" custScaleY="118343" custLinFactNeighborX="-49" custLinFactNeighborY="-504">
        <dgm:presLayoutVars>
          <dgm:bulletEnabled val="1"/>
        </dgm:presLayoutVars>
      </dgm:prSet>
      <dgm:spPr/>
    </dgm:pt>
    <dgm:pt modelId="{BD7E5F07-8989-4C89-91D6-B67AAC0D85E5}" type="pres">
      <dgm:prSet presAssocID="{C2708548-04F6-4E3F-A1EF-16A1B98886EB}" presName="pillarX" presStyleLbl="node1" presStyleIdx="2" presStyleCnt="3" custScaleY="117897" custLinFactNeighborX="49" custLinFactNeighborY="-1075">
        <dgm:presLayoutVars>
          <dgm:bulletEnabled val="1"/>
        </dgm:presLayoutVars>
      </dgm:prSet>
      <dgm:spPr/>
    </dgm:pt>
    <dgm:pt modelId="{435AECC6-64BE-41E1-95A8-D94699ED1108}" type="pres">
      <dgm:prSet presAssocID="{7785CF9E-310F-47F3-B66D-7F8C9955233A}" presName="base" presStyleLbl="dkBgShp" presStyleIdx="1" presStyleCnt="2" custScaleY="28410" custLinFactNeighborY="49438"/>
      <dgm:spPr/>
    </dgm:pt>
  </dgm:ptLst>
  <dgm:cxnLst>
    <dgm:cxn modelId="{51232E37-F4E6-4C98-A631-348B70D677C1}" srcId="{7785CF9E-310F-47F3-B66D-7F8C9955233A}" destId="{C2708548-04F6-4E3F-A1EF-16A1B98886EB}" srcOrd="2" destOrd="0" parTransId="{0667AC8D-0DAA-4723-9069-4147C034F4BB}" sibTransId="{6A29BC53-21AB-49B0-8BE2-A9D661FA76AD}"/>
    <dgm:cxn modelId="{EB5E0D3C-4BB1-41E3-B3C7-963E569AD32B}" srcId="{52358616-F3FD-4950-BCC4-A3FFDA3BB38B}" destId="{7785CF9E-310F-47F3-B66D-7F8C9955233A}" srcOrd="0" destOrd="0" parTransId="{631EF30C-9C1E-4189-8D77-E63126DF6AB9}" sibTransId="{78A83306-1590-4F5D-A1B1-CBAB192A732C}"/>
    <dgm:cxn modelId="{6CD4E162-333E-446B-8CEF-9E459F759F44}" type="presOf" srcId="{752DFB11-FA41-4390-B976-7CF45A295219}" destId="{1DA0F8F6-AFB0-4B72-912A-164314EE0288}" srcOrd="0" destOrd="0" presId="urn:microsoft.com/office/officeart/2005/8/layout/hList3"/>
    <dgm:cxn modelId="{E1A72D6F-9224-4DC0-A19A-8E8B71275131}" srcId="{7785CF9E-310F-47F3-B66D-7F8C9955233A}" destId="{BBA02B5A-82AB-422A-A7A7-9000342EBE5E}" srcOrd="0" destOrd="0" parTransId="{62A27CC6-629A-487C-ABA9-27CA15DA3F69}" sibTransId="{A0B9FEE0-6A16-4661-8E49-68BC23D7D0B7}"/>
    <dgm:cxn modelId="{22334696-226F-4425-97F5-D5921A0BDC18}" srcId="{7785CF9E-310F-47F3-B66D-7F8C9955233A}" destId="{752DFB11-FA41-4390-B976-7CF45A295219}" srcOrd="1" destOrd="0" parTransId="{E7775479-42D1-45AE-B4F8-30B6B8B32C42}" sibTransId="{24789AE1-1B4A-4832-991A-D8E835519A4C}"/>
    <dgm:cxn modelId="{2402AEAA-9D65-4229-AA8F-93DED3826F93}" type="presOf" srcId="{7785CF9E-310F-47F3-B66D-7F8C9955233A}" destId="{7A8DB6E2-ADA2-4019-97AC-379BECF4ABB4}" srcOrd="0" destOrd="0" presId="urn:microsoft.com/office/officeart/2005/8/layout/hList3"/>
    <dgm:cxn modelId="{3F2CC6B5-5E22-420F-BB91-FEB5B08A4C3E}" type="presOf" srcId="{C2708548-04F6-4E3F-A1EF-16A1B98886EB}" destId="{BD7E5F07-8989-4C89-91D6-B67AAC0D85E5}" srcOrd="0" destOrd="0" presId="urn:microsoft.com/office/officeart/2005/8/layout/hList3"/>
    <dgm:cxn modelId="{EDE614BB-34B8-4619-9ACF-85812D4FDB7A}" type="presOf" srcId="{BBA02B5A-82AB-422A-A7A7-9000342EBE5E}" destId="{42993AF4-C84F-4367-8B14-F399C7FE6042}" srcOrd="0" destOrd="0" presId="urn:microsoft.com/office/officeart/2005/8/layout/hList3"/>
    <dgm:cxn modelId="{725D6EF7-0A76-4051-8179-E516043CD035}" type="presOf" srcId="{52358616-F3FD-4950-BCC4-A3FFDA3BB38B}" destId="{AB95D734-C1E1-48B1-A551-D5A720FF7717}" srcOrd="0" destOrd="0" presId="urn:microsoft.com/office/officeart/2005/8/layout/hList3"/>
    <dgm:cxn modelId="{AB5E5894-3D18-4E79-B567-BA83545B9149}" type="presParOf" srcId="{AB95D734-C1E1-48B1-A551-D5A720FF7717}" destId="{7A8DB6E2-ADA2-4019-97AC-379BECF4ABB4}" srcOrd="0" destOrd="0" presId="urn:microsoft.com/office/officeart/2005/8/layout/hList3"/>
    <dgm:cxn modelId="{CAE251A7-8852-46D1-81A4-AD103FADCBA8}" type="presParOf" srcId="{AB95D734-C1E1-48B1-A551-D5A720FF7717}" destId="{EC4906BE-5F42-44D2-86E8-0A80D27F39D4}" srcOrd="1" destOrd="0" presId="urn:microsoft.com/office/officeart/2005/8/layout/hList3"/>
    <dgm:cxn modelId="{D5676684-DF81-4F96-AC98-B34DB27B0B26}" type="presParOf" srcId="{EC4906BE-5F42-44D2-86E8-0A80D27F39D4}" destId="{42993AF4-C84F-4367-8B14-F399C7FE6042}" srcOrd="0" destOrd="0" presId="urn:microsoft.com/office/officeart/2005/8/layout/hList3"/>
    <dgm:cxn modelId="{5BAFAD41-AC8A-4CE8-A3FE-689115BF66F7}" type="presParOf" srcId="{EC4906BE-5F42-44D2-86E8-0A80D27F39D4}" destId="{1DA0F8F6-AFB0-4B72-912A-164314EE0288}" srcOrd="1" destOrd="0" presId="urn:microsoft.com/office/officeart/2005/8/layout/hList3"/>
    <dgm:cxn modelId="{4BEC3F17-D7FD-4C50-B03D-78948A831366}" type="presParOf" srcId="{EC4906BE-5F42-44D2-86E8-0A80D27F39D4}" destId="{BD7E5F07-8989-4C89-91D6-B67AAC0D85E5}" srcOrd="2" destOrd="0" presId="urn:microsoft.com/office/officeart/2005/8/layout/hList3"/>
    <dgm:cxn modelId="{8EE72D03-BCA1-4D2B-9644-8C7052B70744}" type="presParOf" srcId="{AB95D734-C1E1-48B1-A551-D5A720FF7717}" destId="{435AECC6-64BE-41E1-95A8-D94699ED1108}"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F3A5D9D-7A87-40F4-8FA9-2F7AADDA0974}" type="doc">
      <dgm:prSet loTypeId="urn:microsoft.com/office/officeart/2005/8/layout/hProcess9" loCatId="process" qsTypeId="urn:microsoft.com/office/officeart/2005/8/quickstyle/simple1#2" qsCatId="simple" csTypeId="urn:microsoft.com/office/officeart/2005/8/colors/accent1_2#2" csCatId="accent1" phldr="1"/>
      <dgm:spPr/>
    </dgm:pt>
    <dgm:pt modelId="{871D02C4-3FEE-4D8F-871F-7811C29D5168}">
      <dgm:prSet phldrT="[Testo]"/>
      <dgm:spPr/>
      <dgm:t>
        <a:bodyPr/>
        <a:lstStyle/>
        <a:p>
          <a:r>
            <a:rPr lang="it-IT" dirty="0"/>
            <a:t>«La Repubblica tutela la salute come fondamentale </a:t>
          </a:r>
          <a:r>
            <a:rPr lang="it-IT" b="1" dirty="0"/>
            <a:t>diritto dell'individuo e interesse della collettività</a:t>
          </a:r>
          <a:r>
            <a:rPr lang="it-IT" dirty="0"/>
            <a:t>, e garantisce cure gratuite agli indigenti.</a:t>
          </a:r>
        </a:p>
      </dgm:t>
    </dgm:pt>
    <dgm:pt modelId="{8B8EB87E-008F-4A38-9177-4580A49522CD}" type="parTrans" cxnId="{BA8AC71F-3B20-41A4-81CE-45E662E1879A}">
      <dgm:prSet/>
      <dgm:spPr/>
      <dgm:t>
        <a:bodyPr/>
        <a:lstStyle/>
        <a:p>
          <a:endParaRPr lang="it-IT"/>
        </a:p>
      </dgm:t>
    </dgm:pt>
    <dgm:pt modelId="{7CE1F823-2488-49A6-8A7B-041EDE94FE77}" type="sibTrans" cxnId="{BA8AC71F-3B20-41A4-81CE-45E662E1879A}">
      <dgm:prSet/>
      <dgm:spPr/>
      <dgm:t>
        <a:bodyPr/>
        <a:lstStyle/>
        <a:p>
          <a:endParaRPr lang="it-IT"/>
        </a:p>
      </dgm:t>
    </dgm:pt>
    <dgm:pt modelId="{5F09E99E-BD5A-41B7-9082-254545A68EAC}">
      <dgm:prSet phldrT="[Testo]"/>
      <dgm:spPr/>
      <dgm:t>
        <a:bodyPr/>
        <a:lstStyle/>
        <a:p>
          <a:r>
            <a:rPr lang="it-IT" dirty="0"/>
            <a:t>Nessuno può essere </a:t>
          </a:r>
          <a:r>
            <a:rPr lang="it-IT" b="1" dirty="0"/>
            <a:t>obbligato</a:t>
          </a:r>
          <a:r>
            <a:rPr lang="it-IT" dirty="0"/>
            <a:t> a un determinato trattamento sanitario se non per </a:t>
          </a:r>
          <a:r>
            <a:rPr lang="it-IT" b="1" dirty="0"/>
            <a:t>disposizione di legge.</a:t>
          </a:r>
          <a:endParaRPr lang="it-IT" dirty="0"/>
        </a:p>
      </dgm:t>
    </dgm:pt>
    <dgm:pt modelId="{E108C37A-F4A4-41B0-BA43-97E2B356D403}" type="parTrans" cxnId="{6DB0E7FD-C532-44C4-B2CA-D551CC8388C8}">
      <dgm:prSet/>
      <dgm:spPr/>
      <dgm:t>
        <a:bodyPr/>
        <a:lstStyle/>
        <a:p>
          <a:endParaRPr lang="it-IT"/>
        </a:p>
      </dgm:t>
    </dgm:pt>
    <dgm:pt modelId="{D688118A-3210-4BF6-9AAD-71836A1EFC46}" type="sibTrans" cxnId="{6DB0E7FD-C532-44C4-B2CA-D551CC8388C8}">
      <dgm:prSet/>
      <dgm:spPr/>
      <dgm:t>
        <a:bodyPr/>
        <a:lstStyle/>
        <a:p>
          <a:endParaRPr lang="it-IT"/>
        </a:p>
      </dgm:t>
    </dgm:pt>
    <dgm:pt modelId="{D6BF69CF-8C68-43D8-BB24-34FEF5AC2352}">
      <dgm:prSet phldrT="[Testo]"/>
      <dgm:spPr/>
      <dgm:t>
        <a:bodyPr/>
        <a:lstStyle/>
        <a:p>
          <a:r>
            <a:rPr lang="it-IT" dirty="0"/>
            <a:t>La legge non può in nessun caso violare i limiti imposti dal </a:t>
          </a:r>
          <a:r>
            <a:rPr lang="it-IT" b="1" dirty="0"/>
            <a:t>rispetto della persona umana</a:t>
          </a:r>
          <a:r>
            <a:rPr lang="it-IT" dirty="0"/>
            <a:t>».</a:t>
          </a:r>
        </a:p>
      </dgm:t>
    </dgm:pt>
    <dgm:pt modelId="{F364FA30-9B18-4048-B152-DDCD50BCDFC2}" type="parTrans" cxnId="{684126E0-4409-4332-9D13-8BB5A8A76734}">
      <dgm:prSet/>
      <dgm:spPr/>
      <dgm:t>
        <a:bodyPr/>
        <a:lstStyle/>
        <a:p>
          <a:endParaRPr lang="it-IT"/>
        </a:p>
      </dgm:t>
    </dgm:pt>
    <dgm:pt modelId="{9FDEBF38-81AD-445A-8D69-1024FE6798B3}" type="sibTrans" cxnId="{684126E0-4409-4332-9D13-8BB5A8A76734}">
      <dgm:prSet/>
      <dgm:spPr/>
      <dgm:t>
        <a:bodyPr/>
        <a:lstStyle/>
        <a:p>
          <a:endParaRPr lang="it-IT"/>
        </a:p>
      </dgm:t>
    </dgm:pt>
    <dgm:pt modelId="{56E43139-F9B7-4EE1-BCB5-A75EA40E3352}" type="pres">
      <dgm:prSet presAssocID="{2F3A5D9D-7A87-40F4-8FA9-2F7AADDA0974}" presName="CompostProcess" presStyleCnt="0">
        <dgm:presLayoutVars>
          <dgm:dir/>
          <dgm:resizeHandles val="exact"/>
        </dgm:presLayoutVars>
      </dgm:prSet>
      <dgm:spPr/>
    </dgm:pt>
    <dgm:pt modelId="{19823038-A335-44EA-9C45-30A21C41A63C}" type="pres">
      <dgm:prSet presAssocID="{2F3A5D9D-7A87-40F4-8FA9-2F7AADDA0974}" presName="arrow" presStyleLbl="bgShp" presStyleIdx="0" presStyleCnt="1" custScaleX="115642" custLinFactNeighborX="0" custLinFactNeighborY="-1772"/>
      <dgm:spPr/>
    </dgm:pt>
    <dgm:pt modelId="{3E402A06-C4B2-4A81-92C6-9D721FEB95AF}" type="pres">
      <dgm:prSet presAssocID="{2F3A5D9D-7A87-40F4-8FA9-2F7AADDA0974}" presName="linearProcess" presStyleCnt="0"/>
      <dgm:spPr/>
    </dgm:pt>
    <dgm:pt modelId="{0ED8F636-8009-426D-A907-5A8D83E93DFC}" type="pres">
      <dgm:prSet presAssocID="{871D02C4-3FEE-4D8F-871F-7811C29D5168}" presName="textNode" presStyleLbl="node1" presStyleIdx="0" presStyleCnt="3">
        <dgm:presLayoutVars>
          <dgm:bulletEnabled val="1"/>
        </dgm:presLayoutVars>
      </dgm:prSet>
      <dgm:spPr/>
    </dgm:pt>
    <dgm:pt modelId="{DD8567D8-9F51-4557-909A-199AC4D8F57D}" type="pres">
      <dgm:prSet presAssocID="{7CE1F823-2488-49A6-8A7B-041EDE94FE77}" presName="sibTrans" presStyleCnt="0"/>
      <dgm:spPr/>
    </dgm:pt>
    <dgm:pt modelId="{A2879050-30F3-4CDF-A903-E97616368DA5}" type="pres">
      <dgm:prSet presAssocID="{5F09E99E-BD5A-41B7-9082-254545A68EAC}" presName="textNode" presStyleLbl="node1" presStyleIdx="1" presStyleCnt="3" custLinFactNeighborX="-35555" custLinFactNeighborY="581">
        <dgm:presLayoutVars>
          <dgm:bulletEnabled val="1"/>
        </dgm:presLayoutVars>
      </dgm:prSet>
      <dgm:spPr/>
    </dgm:pt>
    <dgm:pt modelId="{A3621431-4A53-445D-A61C-BA02AEE84305}" type="pres">
      <dgm:prSet presAssocID="{D688118A-3210-4BF6-9AAD-71836A1EFC46}" presName="sibTrans" presStyleCnt="0"/>
      <dgm:spPr/>
    </dgm:pt>
    <dgm:pt modelId="{269A974F-A1D6-4C39-812E-A326BCA1AAC0}" type="pres">
      <dgm:prSet presAssocID="{D6BF69CF-8C68-43D8-BB24-34FEF5AC2352}" presName="textNode" presStyleLbl="node1" presStyleIdx="2" presStyleCnt="3" custScaleX="89897" custLinFactNeighborX="-65587" custLinFactNeighborY="-2326">
        <dgm:presLayoutVars>
          <dgm:bulletEnabled val="1"/>
        </dgm:presLayoutVars>
      </dgm:prSet>
      <dgm:spPr/>
    </dgm:pt>
  </dgm:ptLst>
  <dgm:cxnLst>
    <dgm:cxn modelId="{BA8AC71F-3B20-41A4-81CE-45E662E1879A}" srcId="{2F3A5D9D-7A87-40F4-8FA9-2F7AADDA0974}" destId="{871D02C4-3FEE-4D8F-871F-7811C29D5168}" srcOrd="0" destOrd="0" parTransId="{8B8EB87E-008F-4A38-9177-4580A49522CD}" sibTransId="{7CE1F823-2488-49A6-8A7B-041EDE94FE77}"/>
    <dgm:cxn modelId="{EF51762A-BEE4-49B0-884A-D9447E773622}" type="presOf" srcId="{5F09E99E-BD5A-41B7-9082-254545A68EAC}" destId="{A2879050-30F3-4CDF-A903-E97616368DA5}" srcOrd="0" destOrd="0" presId="urn:microsoft.com/office/officeart/2005/8/layout/hProcess9"/>
    <dgm:cxn modelId="{672B5764-0103-4B47-9DA5-E272BEDC4DED}" type="presOf" srcId="{871D02C4-3FEE-4D8F-871F-7811C29D5168}" destId="{0ED8F636-8009-426D-A907-5A8D83E93DFC}" srcOrd="0" destOrd="0" presId="urn:microsoft.com/office/officeart/2005/8/layout/hProcess9"/>
    <dgm:cxn modelId="{64D95C74-0966-4C52-89A0-B633ABC3546B}" type="presOf" srcId="{D6BF69CF-8C68-43D8-BB24-34FEF5AC2352}" destId="{269A974F-A1D6-4C39-812E-A326BCA1AAC0}" srcOrd="0" destOrd="0" presId="urn:microsoft.com/office/officeart/2005/8/layout/hProcess9"/>
    <dgm:cxn modelId="{B18127CA-7D73-4FE0-AAF3-89A30D131A91}" type="presOf" srcId="{2F3A5D9D-7A87-40F4-8FA9-2F7AADDA0974}" destId="{56E43139-F9B7-4EE1-BCB5-A75EA40E3352}" srcOrd="0" destOrd="0" presId="urn:microsoft.com/office/officeart/2005/8/layout/hProcess9"/>
    <dgm:cxn modelId="{684126E0-4409-4332-9D13-8BB5A8A76734}" srcId="{2F3A5D9D-7A87-40F4-8FA9-2F7AADDA0974}" destId="{D6BF69CF-8C68-43D8-BB24-34FEF5AC2352}" srcOrd="2" destOrd="0" parTransId="{F364FA30-9B18-4048-B152-DDCD50BCDFC2}" sibTransId="{9FDEBF38-81AD-445A-8D69-1024FE6798B3}"/>
    <dgm:cxn modelId="{6DB0E7FD-C532-44C4-B2CA-D551CC8388C8}" srcId="{2F3A5D9D-7A87-40F4-8FA9-2F7AADDA0974}" destId="{5F09E99E-BD5A-41B7-9082-254545A68EAC}" srcOrd="1" destOrd="0" parTransId="{E108C37A-F4A4-41B0-BA43-97E2B356D403}" sibTransId="{D688118A-3210-4BF6-9AAD-71836A1EFC46}"/>
    <dgm:cxn modelId="{FA802F8E-791B-472A-9B33-99F94F211C00}" type="presParOf" srcId="{56E43139-F9B7-4EE1-BCB5-A75EA40E3352}" destId="{19823038-A335-44EA-9C45-30A21C41A63C}" srcOrd="0" destOrd="0" presId="urn:microsoft.com/office/officeart/2005/8/layout/hProcess9"/>
    <dgm:cxn modelId="{BE76BD93-B7EE-49E2-8040-B0971C668C09}" type="presParOf" srcId="{56E43139-F9B7-4EE1-BCB5-A75EA40E3352}" destId="{3E402A06-C4B2-4A81-92C6-9D721FEB95AF}" srcOrd="1" destOrd="0" presId="urn:microsoft.com/office/officeart/2005/8/layout/hProcess9"/>
    <dgm:cxn modelId="{098C530C-DB29-4FFB-84BE-CDCBE03B2024}" type="presParOf" srcId="{3E402A06-C4B2-4A81-92C6-9D721FEB95AF}" destId="{0ED8F636-8009-426D-A907-5A8D83E93DFC}" srcOrd="0" destOrd="0" presId="urn:microsoft.com/office/officeart/2005/8/layout/hProcess9"/>
    <dgm:cxn modelId="{2B186C67-E60D-4E2C-AC2D-2A28C2F095D1}" type="presParOf" srcId="{3E402A06-C4B2-4A81-92C6-9D721FEB95AF}" destId="{DD8567D8-9F51-4557-909A-199AC4D8F57D}" srcOrd="1" destOrd="0" presId="urn:microsoft.com/office/officeart/2005/8/layout/hProcess9"/>
    <dgm:cxn modelId="{831934E2-5052-419F-B901-A17448766B5B}" type="presParOf" srcId="{3E402A06-C4B2-4A81-92C6-9D721FEB95AF}" destId="{A2879050-30F3-4CDF-A903-E97616368DA5}" srcOrd="2" destOrd="0" presId="urn:microsoft.com/office/officeart/2005/8/layout/hProcess9"/>
    <dgm:cxn modelId="{D18B03FC-6350-4424-9CF7-D4F19F81163F}" type="presParOf" srcId="{3E402A06-C4B2-4A81-92C6-9D721FEB95AF}" destId="{A3621431-4A53-445D-A61C-BA02AEE84305}" srcOrd="3" destOrd="0" presId="urn:microsoft.com/office/officeart/2005/8/layout/hProcess9"/>
    <dgm:cxn modelId="{018B70F9-28C5-4692-B48C-4244D5B28B46}" type="presParOf" srcId="{3E402A06-C4B2-4A81-92C6-9D721FEB95AF}" destId="{269A974F-A1D6-4C39-812E-A326BCA1AAC0}"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D039E1BA-2DB2-49DB-95B4-F7D3EF6A6558}" type="doc">
      <dgm:prSet loTypeId="urn:microsoft.com/office/officeart/2005/8/layout/hProcess9" loCatId="process" qsTypeId="urn:microsoft.com/office/officeart/2005/8/quickstyle/simple1#20" qsCatId="simple" csTypeId="urn:microsoft.com/office/officeart/2005/8/colors/accent1_2#20" csCatId="accent1" phldr="1"/>
      <dgm:spPr/>
    </dgm:pt>
    <dgm:pt modelId="{DDD474C9-5FB1-4EAB-BC8F-6705C6A41BCC}">
      <dgm:prSet phldrT="[Testo]"/>
      <dgm:spPr/>
      <dgm:t>
        <a:bodyPr/>
        <a:lstStyle/>
        <a:p>
          <a:r>
            <a:rPr lang="it-IT" dirty="0"/>
            <a:t>Il T.S.O. ha come obiettivo primario la </a:t>
          </a:r>
          <a:r>
            <a:rPr lang="it-IT" b="1" dirty="0"/>
            <a:t>tutela della salute individuale</a:t>
          </a:r>
          <a:r>
            <a:rPr lang="it-IT" dirty="0"/>
            <a:t>; quindi non può mai tradursi in un intervento messo in atto esclusivamente o prevalentemente a fini di </a:t>
          </a:r>
          <a:r>
            <a:rPr lang="it-IT" b="1" dirty="0"/>
            <a:t>giustizia o di sicurezza pubblica</a:t>
          </a:r>
          <a:endParaRPr lang="it-IT" dirty="0"/>
        </a:p>
      </dgm:t>
    </dgm:pt>
    <dgm:pt modelId="{13E95707-F4B7-4B45-B8EE-2D2356AA9BEF}" type="parTrans" cxnId="{ED385F57-2E8E-42A1-8837-15BC2F0F31B5}">
      <dgm:prSet/>
      <dgm:spPr/>
      <dgm:t>
        <a:bodyPr/>
        <a:lstStyle/>
        <a:p>
          <a:endParaRPr lang="it-IT"/>
        </a:p>
      </dgm:t>
    </dgm:pt>
    <dgm:pt modelId="{D921273D-D6CA-4A99-AB1C-2487809FE22D}" type="sibTrans" cxnId="{ED385F57-2E8E-42A1-8837-15BC2F0F31B5}">
      <dgm:prSet/>
      <dgm:spPr/>
      <dgm:t>
        <a:bodyPr/>
        <a:lstStyle/>
        <a:p>
          <a:endParaRPr lang="it-IT"/>
        </a:p>
      </dgm:t>
    </dgm:pt>
    <dgm:pt modelId="{842D5172-AFD2-49C9-A4DF-D7C4A146B2CF}">
      <dgm:prSet phldrT="[Testo]" custT="1"/>
      <dgm:spPr/>
      <dgm:t>
        <a:bodyPr/>
        <a:lstStyle/>
        <a:p>
          <a:r>
            <a:rPr lang="it-IT" sz="2400" dirty="0"/>
            <a:t>In caso di </a:t>
          </a:r>
          <a:r>
            <a:rPr lang="it-IT" sz="2400" b="1" dirty="0"/>
            <a:t>urgenza</a:t>
          </a:r>
          <a:r>
            <a:rPr lang="it-IT" sz="2400" dirty="0"/>
            <a:t> il Trattamento Sanitario ha inizio in regime di urgenza e prosegue come T.S.O. non appena giunge l'ordinanza del Sindaco</a:t>
          </a:r>
        </a:p>
      </dgm:t>
    </dgm:pt>
    <dgm:pt modelId="{0F406E8F-5241-4BEE-9312-0D965DCC458F}" type="parTrans" cxnId="{A3C3DA3B-A631-4A17-AB25-24A1E8403DFA}">
      <dgm:prSet/>
      <dgm:spPr/>
      <dgm:t>
        <a:bodyPr/>
        <a:lstStyle/>
        <a:p>
          <a:endParaRPr lang="it-IT"/>
        </a:p>
      </dgm:t>
    </dgm:pt>
    <dgm:pt modelId="{E551B65E-6326-4D20-9F12-1FCD9F624B58}" type="sibTrans" cxnId="{A3C3DA3B-A631-4A17-AB25-24A1E8403DFA}">
      <dgm:prSet/>
      <dgm:spPr/>
      <dgm:t>
        <a:bodyPr/>
        <a:lstStyle/>
        <a:p>
          <a:endParaRPr lang="it-IT"/>
        </a:p>
      </dgm:t>
    </dgm:pt>
    <dgm:pt modelId="{0B28C87D-049D-4637-B16D-8D546D18E00C}" type="pres">
      <dgm:prSet presAssocID="{D039E1BA-2DB2-49DB-95B4-F7D3EF6A6558}" presName="CompostProcess" presStyleCnt="0">
        <dgm:presLayoutVars>
          <dgm:dir/>
          <dgm:resizeHandles val="exact"/>
        </dgm:presLayoutVars>
      </dgm:prSet>
      <dgm:spPr/>
    </dgm:pt>
    <dgm:pt modelId="{42F0ED76-332B-434C-9AB8-CF99C231F927}" type="pres">
      <dgm:prSet presAssocID="{D039E1BA-2DB2-49DB-95B4-F7D3EF6A6558}" presName="arrow" presStyleLbl="bgShp" presStyleIdx="0" presStyleCnt="1" custScaleX="117195" custLinFactNeighborX="226" custLinFactNeighborY="-1780"/>
      <dgm:spPr/>
    </dgm:pt>
    <dgm:pt modelId="{63FF704D-5D31-4942-AE91-6FBE32E4787C}" type="pres">
      <dgm:prSet presAssocID="{D039E1BA-2DB2-49DB-95B4-F7D3EF6A6558}" presName="linearProcess" presStyleCnt="0"/>
      <dgm:spPr/>
    </dgm:pt>
    <dgm:pt modelId="{ACF6AEA6-7C9E-4AF0-A107-5853147CA376}" type="pres">
      <dgm:prSet presAssocID="{DDD474C9-5FB1-4EAB-BC8F-6705C6A41BCC}" presName="textNode" presStyleLbl="node1" presStyleIdx="0" presStyleCnt="2" custScaleY="114285" custLinFactX="-33120" custLinFactNeighborX="-100000" custLinFactNeighborY="-824">
        <dgm:presLayoutVars>
          <dgm:bulletEnabled val="1"/>
        </dgm:presLayoutVars>
      </dgm:prSet>
      <dgm:spPr/>
    </dgm:pt>
    <dgm:pt modelId="{3573EBE4-29C2-4E33-806F-A409CE9FCCC8}" type="pres">
      <dgm:prSet presAssocID="{D921273D-D6CA-4A99-AB1C-2487809FE22D}" presName="sibTrans" presStyleCnt="0"/>
      <dgm:spPr/>
    </dgm:pt>
    <dgm:pt modelId="{3D8A067E-6A7E-4BE4-9359-D6EBDE8C3A66}" type="pres">
      <dgm:prSet presAssocID="{842D5172-AFD2-49C9-A4DF-D7C4A146B2CF}" presName="textNode" presStyleLbl="node1" presStyleIdx="1" presStyleCnt="2" custScaleY="112637">
        <dgm:presLayoutVars>
          <dgm:bulletEnabled val="1"/>
        </dgm:presLayoutVars>
      </dgm:prSet>
      <dgm:spPr/>
    </dgm:pt>
  </dgm:ptLst>
  <dgm:cxnLst>
    <dgm:cxn modelId="{A3C3DA3B-A631-4A17-AB25-24A1E8403DFA}" srcId="{D039E1BA-2DB2-49DB-95B4-F7D3EF6A6558}" destId="{842D5172-AFD2-49C9-A4DF-D7C4A146B2CF}" srcOrd="1" destOrd="0" parTransId="{0F406E8F-5241-4BEE-9312-0D965DCC458F}" sibTransId="{E551B65E-6326-4D20-9F12-1FCD9F624B58}"/>
    <dgm:cxn modelId="{82E50A57-87BE-4AE2-A07E-55A921487B3D}" type="presOf" srcId="{842D5172-AFD2-49C9-A4DF-D7C4A146B2CF}" destId="{3D8A067E-6A7E-4BE4-9359-D6EBDE8C3A66}" srcOrd="0" destOrd="0" presId="urn:microsoft.com/office/officeart/2005/8/layout/hProcess9"/>
    <dgm:cxn modelId="{ED385F57-2E8E-42A1-8837-15BC2F0F31B5}" srcId="{D039E1BA-2DB2-49DB-95B4-F7D3EF6A6558}" destId="{DDD474C9-5FB1-4EAB-BC8F-6705C6A41BCC}" srcOrd="0" destOrd="0" parTransId="{13E95707-F4B7-4B45-B8EE-2D2356AA9BEF}" sibTransId="{D921273D-D6CA-4A99-AB1C-2487809FE22D}"/>
    <dgm:cxn modelId="{C066D9F3-A190-4652-8F85-5FCCBE44F6D9}" type="presOf" srcId="{D039E1BA-2DB2-49DB-95B4-F7D3EF6A6558}" destId="{0B28C87D-049D-4637-B16D-8D546D18E00C}" srcOrd="0" destOrd="0" presId="urn:microsoft.com/office/officeart/2005/8/layout/hProcess9"/>
    <dgm:cxn modelId="{F8DB76F4-14BF-4A51-82D7-D274322F6CC4}" type="presOf" srcId="{DDD474C9-5FB1-4EAB-BC8F-6705C6A41BCC}" destId="{ACF6AEA6-7C9E-4AF0-A107-5853147CA376}" srcOrd="0" destOrd="0" presId="urn:microsoft.com/office/officeart/2005/8/layout/hProcess9"/>
    <dgm:cxn modelId="{F942C6D0-BB86-4A69-835D-F4D65A774B3E}" type="presParOf" srcId="{0B28C87D-049D-4637-B16D-8D546D18E00C}" destId="{42F0ED76-332B-434C-9AB8-CF99C231F927}" srcOrd="0" destOrd="0" presId="urn:microsoft.com/office/officeart/2005/8/layout/hProcess9"/>
    <dgm:cxn modelId="{A1530272-0507-445F-82BC-818DA464F774}" type="presParOf" srcId="{0B28C87D-049D-4637-B16D-8D546D18E00C}" destId="{63FF704D-5D31-4942-AE91-6FBE32E4787C}" srcOrd="1" destOrd="0" presId="urn:microsoft.com/office/officeart/2005/8/layout/hProcess9"/>
    <dgm:cxn modelId="{B5216E92-7AA3-48EE-8A05-12108F2BB6BC}" type="presParOf" srcId="{63FF704D-5D31-4942-AE91-6FBE32E4787C}" destId="{ACF6AEA6-7C9E-4AF0-A107-5853147CA376}" srcOrd="0" destOrd="0" presId="urn:microsoft.com/office/officeart/2005/8/layout/hProcess9"/>
    <dgm:cxn modelId="{83AB4FB3-3A3B-4EED-A58B-5C19094D0B37}" type="presParOf" srcId="{63FF704D-5D31-4942-AE91-6FBE32E4787C}" destId="{3573EBE4-29C2-4E33-806F-A409CE9FCCC8}" srcOrd="1" destOrd="0" presId="urn:microsoft.com/office/officeart/2005/8/layout/hProcess9"/>
    <dgm:cxn modelId="{326C28B3-288E-46D9-B683-FE3A1E6176D2}" type="presParOf" srcId="{63FF704D-5D31-4942-AE91-6FBE32E4787C}" destId="{3D8A067E-6A7E-4BE4-9359-D6EBDE8C3A66}"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FD6A1E67-FECE-40CF-BA37-09AF97500E23}" type="doc">
      <dgm:prSet loTypeId="urn:microsoft.com/office/officeart/2005/8/layout/list1" loCatId="list" qsTypeId="urn:microsoft.com/office/officeart/2005/8/quickstyle/simple1#21" qsCatId="simple" csTypeId="urn:microsoft.com/office/officeart/2005/8/colors/accent1_2#21" csCatId="accent1" phldr="1"/>
      <dgm:spPr/>
      <dgm:t>
        <a:bodyPr/>
        <a:lstStyle/>
        <a:p>
          <a:endParaRPr lang="it-IT"/>
        </a:p>
      </dgm:t>
    </dgm:pt>
    <dgm:pt modelId="{C0D59E18-09C2-470F-8DFD-86948C4E42AE}">
      <dgm:prSet phldrT="[Testo]"/>
      <dgm:spPr/>
      <dgm:t>
        <a:bodyPr/>
        <a:lstStyle/>
        <a:p>
          <a:r>
            <a:rPr lang="it-IT" dirty="0"/>
            <a:t>Art. 610 </a:t>
          </a:r>
          <a:r>
            <a:rPr lang="it-IT" dirty="0" err="1"/>
            <a:t>c.p</a:t>
          </a:r>
          <a:endParaRPr lang="it-IT" dirty="0"/>
        </a:p>
      </dgm:t>
    </dgm:pt>
    <dgm:pt modelId="{0BD7BAE0-CAEE-46EF-A06F-CD85758F83D6}" type="parTrans" cxnId="{B747E5AF-B939-4D74-B6DD-3018C696BF84}">
      <dgm:prSet/>
      <dgm:spPr/>
      <dgm:t>
        <a:bodyPr/>
        <a:lstStyle/>
        <a:p>
          <a:endParaRPr lang="it-IT"/>
        </a:p>
      </dgm:t>
    </dgm:pt>
    <dgm:pt modelId="{123BB3F6-07FB-44E0-889E-678CE0691F44}" type="sibTrans" cxnId="{B747E5AF-B939-4D74-B6DD-3018C696BF84}">
      <dgm:prSet/>
      <dgm:spPr/>
      <dgm:t>
        <a:bodyPr/>
        <a:lstStyle/>
        <a:p>
          <a:endParaRPr lang="it-IT"/>
        </a:p>
      </dgm:t>
    </dgm:pt>
    <dgm:pt modelId="{C94ADE0A-DD19-4774-B294-D4E0186B728E}">
      <dgm:prSet phldrT="[Testo]"/>
      <dgm:spPr/>
      <dgm:t>
        <a:bodyPr/>
        <a:lstStyle/>
        <a:p>
          <a:r>
            <a:rPr lang="it-IT" dirty="0"/>
            <a:t>Art. 54 c. p. (Stato di necessità):</a:t>
          </a:r>
        </a:p>
      </dgm:t>
    </dgm:pt>
    <dgm:pt modelId="{FB32FCE0-29DD-4DD9-A715-42DC91B58172}" type="parTrans" cxnId="{6661C57D-851D-4146-99B9-18F2D74F407F}">
      <dgm:prSet/>
      <dgm:spPr/>
      <dgm:t>
        <a:bodyPr/>
        <a:lstStyle/>
        <a:p>
          <a:endParaRPr lang="it-IT"/>
        </a:p>
      </dgm:t>
    </dgm:pt>
    <dgm:pt modelId="{5DFFA4C2-4FAD-4C54-9E26-1242857C6379}" type="sibTrans" cxnId="{6661C57D-851D-4146-99B9-18F2D74F407F}">
      <dgm:prSet/>
      <dgm:spPr/>
      <dgm:t>
        <a:bodyPr/>
        <a:lstStyle/>
        <a:p>
          <a:endParaRPr lang="it-IT"/>
        </a:p>
      </dgm:t>
    </dgm:pt>
    <dgm:pt modelId="{695A2CCD-181E-4B32-9BAB-E64DDA74994F}">
      <dgm:prSet phldrT="[Testo]" custT="1"/>
      <dgm:spPr/>
      <dgm:t>
        <a:bodyPr/>
        <a:lstStyle/>
        <a:p>
          <a:r>
            <a:rPr lang="it-IT" sz="2000" dirty="0"/>
            <a:t>Art. 51 c.p. (Esercizio di un diritto o adempimento di un dovere):</a:t>
          </a:r>
        </a:p>
      </dgm:t>
    </dgm:pt>
    <dgm:pt modelId="{02F4632D-625B-4BBD-B3EB-EC0A983136A4}" type="parTrans" cxnId="{56FD44AD-32AA-4800-BA34-EF4A51F7EAD8}">
      <dgm:prSet/>
      <dgm:spPr/>
      <dgm:t>
        <a:bodyPr/>
        <a:lstStyle/>
        <a:p>
          <a:endParaRPr lang="it-IT"/>
        </a:p>
      </dgm:t>
    </dgm:pt>
    <dgm:pt modelId="{ECF1CE28-C9CE-419A-AAA2-08872F27344C}" type="sibTrans" cxnId="{56FD44AD-32AA-4800-BA34-EF4A51F7EAD8}">
      <dgm:prSet/>
      <dgm:spPr/>
      <dgm:t>
        <a:bodyPr/>
        <a:lstStyle/>
        <a:p>
          <a:endParaRPr lang="it-IT"/>
        </a:p>
      </dgm:t>
    </dgm:pt>
    <dgm:pt modelId="{7C35F054-71F1-4F6D-815B-58DCF7E0EA8B}">
      <dgm:prSet/>
      <dgm:spPr/>
      <dgm:t>
        <a:bodyPr/>
        <a:lstStyle/>
        <a:p>
          <a:r>
            <a:rPr lang="it-IT"/>
            <a:t>Il trattamento senza consenso è da ritenersi arbitrario e tale da costituire </a:t>
          </a:r>
          <a:r>
            <a:rPr lang="it-IT" b="1"/>
            <a:t>violenza privata </a:t>
          </a:r>
          <a:r>
            <a:rPr lang="it-IT"/>
            <a:t>(a meno che non ricorrano le condizioni dello stato di necessità)</a:t>
          </a:r>
        </a:p>
      </dgm:t>
    </dgm:pt>
    <dgm:pt modelId="{2823A759-65C5-4CA0-9C7D-F941CF6DB4F0}" type="parTrans" cxnId="{D98EF1DB-72C6-41AB-93FD-E35888EE638C}">
      <dgm:prSet/>
      <dgm:spPr/>
      <dgm:t>
        <a:bodyPr/>
        <a:lstStyle/>
        <a:p>
          <a:endParaRPr lang="it-IT"/>
        </a:p>
      </dgm:t>
    </dgm:pt>
    <dgm:pt modelId="{A5F871F6-3A09-467A-8C51-0F5976A4585A}" type="sibTrans" cxnId="{D98EF1DB-72C6-41AB-93FD-E35888EE638C}">
      <dgm:prSet/>
      <dgm:spPr/>
      <dgm:t>
        <a:bodyPr/>
        <a:lstStyle/>
        <a:p>
          <a:endParaRPr lang="it-IT"/>
        </a:p>
      </dgm:t>
    </dgm:pt>
    <dgm:pt modelId="{6AC2423A-928B-4489-9271-D6E7FDE357FE}">
      <dgm:prSet/>
      <dgm:spPr/>
      <dgm:t>
        <a:bodyPr/>
        <a:lstStyle/>
        <a:p>
          <a:r>
            <a:rPr lang="it-IT"/>
            <a:t>«Non è punibile chi ha commesso il fatto per esservi stato costretto dalla </a:t>
          </a:r>
          <a:r>
            <a:rPr lang="it-IT" b="1"/>
            <a:t>necessità di salvare sé od altri </a:t>
          </a:r>
          <a:r>
            <a:rPr lang="it-IT"/>
            <a:t>dal pericolo attuale di un </a:t>
          </a:r>
          <a:r>
            <a:rPr lang="it-IT" b="1"/>
            <a:t>danno grave alla persona</a:t>
          </a:r>
          <a:r>
            <a:rPr lang="it-IT"/>
            <a:t>, pericolo da lui </a:t>
          </a:r>
          <a:r>
            <a:rPr lang="it-IT" b="1"/>
            <a:t>non volontariamente causato</a:t>
          </a:r>
          <a:r>
            <a:rPr lang="it-IT"/>
            <a:t>, né altrimenti </a:t>
          </a:r>
          <a:r>
            <a:rPr lang="it-IT" b="1"/>
            <a:t>evitabile</a:t>
          </a:r>
          <a:r>
            <a:rPr lang="it-IT"/>
            <a:t>, sempre che il fatto sia proporzionale al pericolo»</a:t>
          </a:r>
        </a:p>
      </dgm:t>
    </dgm:pt>
    <dgm:pt modelId="{2A266188-6B6C-4DDA-BA86-4A9559CC1453}" type="parTrans" cxnId="{45284F20-BA54-4D0B-A743-D74FCF5E8B62}">
      <dgm:prSet/>
      <dgm:spPr/>
      <dgm:t>
        <a:bodyPr/>
        <a:lstStyle/>
        <a:p>
          <a:endParaRPr lang="it-IT"/>
        </a:p>
      </dgm:t>
    </dgm:pt>
    <dgm:pt modelId="{420FAAFD-E65B-4AFA-BC9B-E7C11215B917}" type="sibTrans" cxnId="{45284F20-BA54-4D0B-A743-D74FCF5E8B62}">
      <dgm:prSet/>
      <dgm:spPr/>
      <dgm:t>
        <a:bodyPr/>
        <a:lstStyle/>
        <a:p>
          <a:endParaRPr lang="it-IT"/>
        </a:p>
      </dgm:t>
    </dgm:pt>
    <dgm:pt modelId="{18580757-B516-4CD9-8CA4-202443118363}">
      <dgm:prSet/>
      <dgm:spPr/>
      <dgm:t>
        <a:bodyPr/>
        <a:lstStyle/>
        <a:p>
          <a:r>
            <a:rPr lang="it-IT"/>
            <a:t>«L'esercizio di un diritto o l'adempimento di un </a:t>
          </a:r>
          <a:r>
            <a:rPr lang="it-IT" b="1"/>
            <a:t>dovere imposto da una norma gi</a:t>
          </a:r>
          <a:r>
            <a:rPr lang="it-IT"/>
            <a:t>uridica o da un ordine legittimo della pubblica Autorità</a:t>
          </a:r>
          <a:r>
            <a:rPr lang="it-IT" b="1"/>
            <a:t>, esclude la punibilità</a:t>
          </a:r>
          <a:r>
            <a:rPr lang="it-IT"/>
            <a:t>»</a:t>
          </a:r>
        </a:p>
      </dgm:t>
    </dgm:pt>
    <dgm:pt modelId="{9B4D8B13-B842-43BF-BFDF-EBC3C2450834}" type="parTrans" cxnId="{8F545DB4-F7F2-4527-8A32-016438CA9DFC}">
      <dgm:prSet/>
      <dgm:spPr/>
      <dgm:t>
        <a:bodyPr/>
        <a:lstStyle/>
        <a:p>
          <a:endParaRPr lang="it-IT"/>
        </a:p>
      </dgm:t>
    </dgm:pt>
    <dgm:pt modelId="{B1719576-973E-4B85-BE7F-09AE43A28DE7}" type="sibTrans" cxnId="{8F545DB4-F7F2-4527-8A32-016438CA9DFC}">
      <dgm:prSet/>
      <dgm:spPr/>
      <dgm:t>
        <a:bodyPr/>
        <a:lstStyle/>
        <a:p>
          <a:endParaRPr lang="it-IT"/>
        </a:p>
      </dgm:t>
    </dgm:pt>
    <dgm:pt modelId="{CC9E1643-A729-45C1-A615-F397723B7075}" type="pres">
      <dgm:prSet presAssocID="{FD6A1E67-FECE-40CF-BA37-09AF97500E23}" presName="linear" presStyleCnt="0">
        <dgm:presLayoutVars>
          <dgm:dir/>
          <dgm:animLvl val="lvl"/>
          <dgm:resizeHandles val="exact"/>
        </dgm:presLayoutVars>
      </dgm:prSet>
      <dgm:spPr/>
    </dgm:pt>
    <dgm:pt modelId="{0BA883FE-2CC0-4455-A17B-11D5BA1DD062}" type="pres">
      <dgm:prSet presAssocID="{C0D59E18-09C2-470F-8DFD-86948C4E42AE}" presName="parentLin" presStyleCnt="0"/>
      <dgm:spPr/>
    </dgm:pt>
    <dgm:pt modelId="{78F12E60-3736-42EE-B547-3375B0EE7D64}" type="pres">
      <dgm:prSet presAssocID="{C0D59E18-09C2-470F-8DFD-86948C4E42AE}" presName="parentLeftMargin" presStyleLbl="node1" presStyleIdx="0" presStyleCnt="3"/>
      <dgm:spPr/>
    </dgm:pt>
    <dgm:pt modelId="{154413D0-3C0A-41DB-9093-ABC082B90F8B}" type="pres">
      <dgm:prSet presAssocID="{C0D59E18-09C2-470F-8DFD-86948C4E42AE}" presName="parentText" presStyleLbl="node1" presStyleIdx="0" presStyleCnt="3">
        <dgm:presLayoutVars>
          <dgm:chMax val="0"/>
          <dgm:bulletEnabled val="1"/>
        </dgm:presLayoutVars>
      </dgm:prSet>
      <dgm:spPr/>
    </dgm:pt>
    <dgm:pt modelId="{93BC3252-A278-46AC-B777-3B1C36D7256B}" type="pres">
      <dgm:prSet presAssocID="{C0D59E18-09C2-470F-8DFD-86948C4E42AE}" presName="negativeSpace" presStyleCnt="0"/>
      <dgm:spPr/>
    </dgm:pt>
    <dgm:pt modelId="{5B3B647C-9EF2-4EC3-B016-86AA8C292398}" type="pres">
      <dgm:prSet presAssocID="{C0D59E18-09C2-470F-8DFD-86948C4E42AE}" presName="childText" presStyleLbl="conFgAcc1" presStyleIdx="0" presStyleCnt="3">
        <dgm:presLayoutVars>
          <dgm:bulletEnabled val="1"/>
        </dgm:presLayoutVars>
      </dgm:prSet>
      <dgm:spPr/>
    </dgm:pt>
    <dgm:pt modelId="{7BF32E97-8E2D-4620-BDF2-DFC2079B94DC}" type="pres">
      <dgm:prSet presAssocID="{123BB3F6-07FB-44E0-889E-678CE0691F44}" presName="spaceBetweenRectangles" presStyleCnt="0"/>
      <dgm:spPr/>
    </dgm:pt>
    <dgm:pt modelId="{37CD549B-06E9-4FD4-BD8A-58427C50FF79}" type="pres">
      <dgm:prSet presAssocID="{C94ADE0A-DD19-4774-B294-D4E0186B728E}" presName="parentLin" presStyleCnt="0"/>
      <dgm:spPr/>
    </dgm:pt>
    <dgm:pt modelId="{6D549B3C-B462-4801-8667-075ED35E5A7F}" type="pres">
      <dgm:prSet presAssocID="{C94ADE0A-DD19-4774-B294-D4E0186B728E}" presName="parentLeftMargin" presStyleLbl="node1" presStyleIdx="0" presStyleCnt="3"/>
      <dgm:spPr/>
    </dgm:pt>
    <dgm:pt modelId="{6D36EFC1-3E70-4368-B945-E475520E4E2E}" type="pres">
      <dgm:prSet presAssocID="{C94ADE0A-DD19-4774-B294-D4E0186B728E}" presName="parentText" presStyleLbl="node1" presStyleIdx="1" presStyleCnt="3">
        <dgm:presLayoutVars>
          <dgm:chMax val="0"/>
          <dgm:bulletEnabled val="1"/>
        </dgm:presLayoutVars>
      </dgm:prSet>
      <dgm:spPr/>
    </dgm:pt>
    <dgm:pt modelId="{76F33436-2A6D-4BD2-B26E-CD740A075103}" type="pres">
      <dgm:prSet presAssocID="{C94ADE0A-DD19-4774-B294-D4E0186B728E}" presName="negativeSpace" presStyleCnt="0"/>
      <dgm:spPr/>
    </dgm:pt>
    <dgm:pt modelId="{46BEB8F4-9F7A-4739-830F-48B4C406B0E6}" type="pres">
      <dgm:prSet presAssocID="{C94ADE0A-DD19-4774-B294-D4E0186B728E}" presName="childText" presStyleLbl="conFgAcc1" presStyleIdx="1" presStyleCnt="3">
        <dgm:presLayoutVars>
          <dgm:bulletEnabled val="1"/>
        </dgm:presLayoutVars>
      </dgm:prSet>
      <dgm:spPr/>
    </dgm:pt>
    <dgm:pt modelId="{2ADA1CBE-2930-47C2-87AD-8175E51864D4}" type="pres">
      <dgm:prSet presAssocID="{5DFFA4C2-4FAD-4C54-9E26-1242857C6379}" presName="spaceBetweenRectangles" presStyleCnt="0"/>
      <dgm:spPr/>
    </dgm:pt>
    <dgm:pt modelId="{01C7DA61-6A60-48B8-98B7-D8259F1D8C15}" type="pres">
      <dgm:prSet presAssocID="{695A2CCD-181E-4B32-9BAB-E64DDA74994F}" presName="parentLin" presStyleCnt="0"/>
      <dgm:spPr/>
    </dgm:pt>
    <dgm:pt modelId="{8C2E10D3-D847-43E9-8656-E14CE4957B33}" type="pres">
      <dgm:prSet presAssocID="{695A2CCD-181E-4B32-9BAB-E64DDA74994F}" presName="parentLeftMargin" presStyleLbl="node1" presStyleIdx="1" presStyleCnt="3"/>
      <dgm:spPr/>
    </dgm:pt>
    <dgm:pt modelId="{FF18A474-7FF7-4849-B5A2-E27FFCBB2FDB}" type="pres">
      <dgm:prSet presAssocID="{695A2CCD-181E-4B32-9BAB-E64DDA74994F}" presName="parentText" presStyleLbl="node1" presStyleIdx="2" presStyleCnt="3">
        <dgm:presLayoutVars>
          <dgm:chMax val="0"/>
          <dgm:bulletEnabled val="1"/>
        </dgm:presLayoutVars>
      </dgm:prSet>
      <dgm:spPr/>
    </dgm:pt>
    <dgm:pt modelId="{13C8B2EF-225F-4054-B09A-A5F01E2922CB}" type="pres">
      <dgm:prSet presAssocID="{695A2CCD-181E-4B32-9BAB-E64DDA74994F}" presName="negativeSpace" presStyleCnt="0"/>
      <dgm:spPr/>
    </dgm:pt>
    <dgm:pt modelId="{770B3F71-1DCD-4FC9-A400-82DE417696AC}" type="pres">
      <dgm:prSet presAssocID="{695A2CCD-181E-4B32-9BAB-E64DDA74994F}" presName="childText" presStyleLbl="conFgAcc1" presStyleIdx="2" presStyleCnt="3">
        <dgm:presLayoutVars>
          <dgm:bulletEnabled val="1"/>
        </dgm:presLayoutVars>
      </dgm:prSet>
      <dgm:spPr/>
    </dgm:pt>
  </dgm:ptLst>
  <dgm:cxnLst>
    <dgm:cxn modelId="{2E647003-04B6-437C-AEE9-5E917F0F7104}" type="presOf" srcId="{C94ADE0A-DD19-4774-B294-D4E0186B728E}" destId="{6D36EFC1-3E70-4368-B945-E475520E4E2E}" srcOrd="1" destOrd="0" presId="urn:microsoft.com/office/officeart/2005/8/layout/list1"/>
    <dgm:cxn modelId="{16AA6A09-A904-41BF-8548-CCCF0716926B}" type="presOf" srcId="{FD6A1E67-FECE-40CF-BA37-09AF97500E23}" destId="{CC9E1643-A729-45C1-A615-F397723B7075}" srcOrd="0" destOrd="0" presId="urn:microsoft.com/office/officeart/2005/8/layout/list1"/>
    <dgm:cxn modelId="{EABFC909-6E49-43A4-8315-ECA2444B2933}" type="presOf" srcId="{695A2CCD-181E-4B32-9BAB-E64DDA74994F}" destId="{FF18A474-7FF7-4849-B5A2-E27FFCBB2FDB}" srcOrd="1" destOrd="0" presId="urn:microsoft.com/office/officeart/2005/8/layout/list1"/>
    <dgm:cxn modelId="{45284F20-BA54-4D0B-A743-D74FCF5E8B62}" srcId="{C94ADE0A-DD19-4774-B294-D4E0186B728E}" destId="{6AC2423A-928B-4489-9271-D6E7FDE357FE}" srcOrd="0" destOrd="0" parTransId="{2A266188-6B6C-4DDA-BA86-4A9559CC1453}" sibTransId="{420FAAFD-E65B-4AFA-BC9B-E7C11215B917}"/>
    <dgm:cxn modelId="{980BB924-BCF4-4249-AE74-A51FA393F312}" type="presOf" srcId="{6AC2423A-928B-4489-9271-D6E7FDE357FE}" destId="{46BEB8F4-9F7A-4739-830F-48B4C406B0E6}" srcOrd="0" destOrd="0" presId="urn:microsoft.com/office/officeart/2005/8/layout/list1"/>
    <dgm:cxn modelId="{35344528-DECE-4FC6-A980-01E6A7E2172D}" type="presOf" srcId="{C0D59E18-09C2-470F-8DFD-86948C4E42AE}" destId="{154413D0-3C0A-41DB-9093-ABC082B90F8B}" srcOrd="1" destOrd="0" presId="urn:microsoft.com/office/officeart/2005/8/layout/list1"/>
    <dgm:cxn modelId="{0F842A4F-F540-4F07-B0E2-A6047ADA53AA}" type="presOf" srcId="{18580757-B516-4CD9-8CA4-202443118363}" destId="{770B3F71-1DCD-4FC9-A400-82DE417696AC}" srcOrd="0" destOrd="0" presId="urn:microsoft.com/office/officeart/2005/8/layout/list1"/>
    <dgm:cxn modelId="{6661C57D-851D-4146-99B9-18F2D74F407F}" srcId="{FD6A1E67-FECE-40CF-BA37-09AF97500E23}" destId="{C94ADE0A-DD19-4774-B294-D4E0186B728E}" srcOrd="1" destOrd="0" parTransId="{FB32FCE0-29DD-4DD9-A715-42DC91B58172}" sibTransId="{5DFFA4C2-4FAD-4C54-9E26-1242857C6379}"/>
    <dgm:cxn modelId="{3E2E5984-9579-4686-B41E-5434279228E3}" type="presOf" srcId="{7C35F054-71F1-4F6D-815B-58DCF7E0EA8B}" destId="{5B3B647C-9EF2-4EC3-B016-86AA8C292398}" srcOrd="0" destOrd="0" presId="urn:microsoft.com/office/officeart/2005/8/layout/list1"/>
    <dgm:cxn modelId="{9A1F808D-D4BA-48DF-AD77-4C6DA103D864}" type="presOf" srcId="{C0D59E18-09C2-470F-8DFD-86948C4E42AE}" destId="{78F12E60-3736-42EE-B547-3375B0EE7D64}" srcOrd="0" destOrd="0" presId="urn:microsoft.com/office/officeart/2005/8/layout/list1"/>
    <dgm:cxn modelId="{D802ACA7-9CF4-405C-9339-1468A7E63EDB}" type="presOf" srcId="{C94ADE0A-DD19-4774-B294-D4E0186B728E}" destId="{6D549B3C-B462-4801-8667-075ED35E5A7F}" srcOrd="0" destOrd="0" presId="urn:microsoft.com/office/officeart/2005/8/layout/list1"/>
    <dgm:cxn modelId="{56FD44AD-32AA-4800-BA34-EF4A51F7EAD8}" srcId="{FD6A1E67-FECE-40CF-BA37-09AF97500E23}" destId="{695A2CCD-181E-4B32-9BAB-E64DDA74994F}" srcOrd="2" destOrd="0" parTransId="{02F4632D-625B-4BBD-B3EB-EC0A983136A4}" sibTransId="{ECF1CE28-C9CE-419A-AAA2-08872F27344C}"/>
    <dgm:cxn modelId="{B747E5AF-B939-4D74-B6DD-3018C696BF84}" srcId="{FD6A1E67-FECE-40CF-BA37-09AF97500E23}" destId="{C0D59E18-09C2-470F-8DFD-86948C4E42AE}" srcOrd="0" destOrd="0" parTransId="{0BD7BAE0-CAEE-46EF-A06F-CD85758F83D6}" sibTransId="{123BB3F6-07FB-44E0-889E-678CE0691F44}"/>
    <dgm:cxn modelId="{E76AF4AF-4D74-4BFF-8F5D-7DEFC60AD64A}" type="presOf" srcId="{695A2CCD-181E-4B32-9BAB-E64DDA74994F}" destId="{8C2E10D3-D847-43E9-8656-E14CE4957B33}" srcOrd="0" destOrd="0" presId="urn:microsoft.com/office/officeart/2005/8/layout/list1"/>
    <dgm:cxn modelId="{8F545DB4-F7F2-4527-8A32-016438CA9DFC}" srcId="{695A2CCD-181E-4B32-9BAB-E64DDA74994F}" destId="{18580757-B516-4CD9-8CA4-202443118363}" srcOrd="0" destOrd="0" parTransId="{9B4D8B13-B842-43BF-BFDF-EBC3C2450834}" sibTransId="{B1719576-973E-4B85-BE7F-09AE43A28DE7}"/>
    <dgm:cxn modelId="{D98EF1DB-72C6-41AB-93FD-E35888EE638C}" srcId="{C0D59E18-09C2-470F-8DFD-86948C4E42AE}" destId="{7C35F054-71F1-4F6D-815B-58DCF7E0EA8B}" srcOrd="0" destOrd="0" parTransId="{2823A759-65C5-4CA0-9C7D-F941CF6DB4F0}" sibTransId="{A5F871F6-3A09-467A-8C51-0F5976A4585A}"/>
    <dgm:cxn modelId="{455B1AB9-EF17-417C-8A57-667C5B0AA392}" type="presParOf" srcId="{CC9E1643-A729-45C1-A615-F397723B7075}" destId="{0BA883FE-2CC0-4455-A17B-11D5BA1DD062}" srcOrd="0" destOrd="0" presId="urn:microsoft.com/office/officeart/2005/8/layout/list1"/>
    <dgm:cxn modelId="{88B369EE-6081-429A-9311-75D09B31AFC3}" type="presParOf" srcId="{0BA883FE-2CC0-4455-A17B-11D5BA1DD062}" destId="{78F12E60-3736-42EE-B547-3375B0EE7D64}" srcOrd="0" destOrd="0" presId="urn:microsoft.com/office/officeart/2005/8/layout/list1"/>
    <dgm:cxn modelId="{2DE1F056-81FB-45B4-A693-A1A6528EC7D9}" type="presParOf" srcId="{0BA883FE-2CC0-4455-A17B-11D5BA1DD062}" destId="{154413D0-3C0A-41DB-9093-ABC082B90F8B}" srcOrd="1" destOrd="0" presId="urn:microsoft.com/office/officeart/2005/8/layout/list1"/>
    <dgm:cxn modelId="{4B49A9AC-DDE3-47B1-AB8B-99ADA5AE5CE0}" type="presParOf" srcId="{CC9E1643-A729-45C1-A615-F397723B7075}" destId="{93BC3252-A278-46AC-B777-3B1C36D7256B}" srcOrd="1" destOrd="0" presId="urn:microsoft.com/office/officeart/2005/8/layout/list1"/>
    <dgm:cxn modelId="{6986741D-1C5B-48A3-8DC1-0369821BFA91}" type="presParOf" srcId="{CC9E1643-A729-45C1-A615-F397723B7075}" destId="{5B3B647C-9EF2-4EC3-B016-86AA8C292398}" srcOrd="2" destOrd="0" presId="urn:microsoft.com/office/officeart/2005/8/layout/list1"/>
    <dgm:cxn modelId="{583E03B0-F2CC-46F3-B2A8-B0623E99B63A}" type="presParOf" srcId="{CC9E1643-A729-45C1-A615-F397723B7075}" destId="{7BF32E97-8E2D-4620-BDF2-DFC2079B94DC}" srcOrd="3" destOrd="0" presId="urn:microsoft.com/office/officeart/2005/8/layout/list1"/>
    <dgm:cxn modelId="{C390B4F2-1502-458D-8C8F-04AD4ECF1504}" type="presParOf" srcId="{CC9E1643-A729-45C1-A615-F397723B7075}" destId="{37CD549B-06E9-4FD4-BD8A-58427C50FF79}" srcOrd="4" destOrd="0" presId="urn:microsoft.com/office/officeart/2005/8/layout/list1"/>
    <dgm:cxn modelId="{81E306AD-5EF2-4295-A282-DDEF0B6206A5}" type="presParOf" srcId="{37CD549B-06E9-4FD4-BD8A-58427C50FF79}" destId="{6D549B3C-B462-4801-8667-075ED35E5A7F}" srcOrd="0" destOrd="0" presId="urn:microsoft.com/office/officeart/2005/8/layout/list1"/>
    <dgm:cxn modelId="{32EB13CA-DF48-4A3A-A000-D3626F2CA0E9}" type="presParOf" srcId="{37CD549B-06E9-4FD4-BD8A-58427C50FF79}" destId="{6D36EFC1-3E70-4368-B945-E475520E4E2E}" srcOrd="1" destOrd="0" presId="urn:microsoft.com/office/officeart/2005/8/layout/list1"/>
    <dgm:cxn modelId="{D7555607-35A0-45EA-BF06-E914223F0ED9}" type="presParOf" srcId="{CC9E1643-A729-45C1-A615-F397723B7075}" destId="{76F33436-2A6D-4BD2-B26E-CD740A075103}" srcOrd="5" destOrd="0" presId="urn:microsoft.com/office/officeart/2005/8/layout/list1"/>
    <dgm:cxn modelId="{70CE93D5-B1C1-4AA8-A3D3-438579CBB2EC}" type="presParOf" srcId="{CC9E1643-A729-45C1-A615-F397723B7075}" destId="{46BEB8F4-9F7A-4739-830F-48B4C406B0E6}" srcOrd="6" destOrd="0" presId="urn:microsoft.com/office/officeart/2005/8/layout/list1"/>
    <dgm:cxn modelId="{B5C3C817-5E72-4AD2-84DD-4DFF1A4F8BD2}" type="presParOf" srcId="{CC9E1643-A729-45C1-A615-F397723B7075}" destId="{2ADA1CBE-2930-47C2-87AD-8175E51864D4}" srcOrd="7" destOrd="0" presId="urn:microsoft.com/office/officeart/2005/8/layout/list1"/>
    <dgm:cxn modelId="{BF81F9CF-C6EA-4245-95E4-0DACE8575463}" type="presParOf" srcId="{CC9E1643-A729-45C1-A615-F397723B7075}" destId="{01C7DA61-6A60-48B8-98B7-D8259F1D8C15}" srcOrd="8" destOrd="0" presId="urn:microsoft.com/office/officeart/2005/8/layout/list1"/>
    <dgm:cxn modelId="{C4D8B7CF-4ED4-4503-BA0C-7D16E5341273}" type="presParOf" srcId="{01C7DA61-6A60-48B8-98B7-D8259F1D8C15}" destId="{8C2E10D3-D847-43E9-8656-E14CE4957B33}" srcOrd="0" destOrd="0" presId="urn:microsoft.com/office/officeart/2005/8/layout/list1"/>
    <dgm:cxn modelId="{260584BC-D4FE-45B7-9D84-1FB2AB6157C7}" type="presParOf" srcId="{01C7DA61-6A60-48B8-98B7-D8259F1D8C15}" destId="{FF18A474-7FF7-4849-B5A2-E27FFCBB2FDB}" srcOrd="1" destOrd="0" presId="urn:microsoft.com/office/officeart/2005/8/layout/list1"/>
    <dgm:cxn modelId="{2FC7EE60-B4AF-4877-A9B9-9C6EBBF57233}" type="presParOf" srcId="{CC9E1643-A729-45C1-A615-F397723B7075}" destId="{13C8B2EF-225F-4054-B09A-A5F01E2922CB}" srcOrd="9" destOrd="0" presId="urn:microsoft.com/office/officeart/2005/8/layout/list1"/>
    <dgm:cxn modelId="{A0983556-74EF-41F2-9736-84C84ED897CF}" type="presParOf" srcId="{CC9E1643-A729-45C1-A615-F397723B7075}" destId="{770B3F71-1DCD-4FC9-A400-82DE417696AC}"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AC7D3D55-924B-43AD-8FD2-B49EC9B5A848}" type="doc">
      <dgm:prSet loTypeId="urn:microsoft.com/office/officeart/2005/8/layout/hList3" loCatId="list" qsTypeId="urn:microsoft.com/office/officeart/2005/8/quickstyle/simple1#26" qsCatId="simple" csTypeId="urn:microsoft.com/office/officeart/2005/8/colors/accent1_2#26" csCatId="accent1" phldr="1"/>
      <dgm:spPr/>
      <dgm:t>
        <a:bodyPr/>
        <a:lstStyle/>
        <a:p>
          <a:endParaRPr lang="it-IT"/>
        </a:p>
      </dgm:t>
    </dgm:pt>
    <dgm:pt modelId="{9B5934C3-5235-4BA8-BB27-A55338A5F6F8}">
      <dgm:prSet phldrT="[Testo]"/>
      <dgm:spPr/>
      <dgm:t>
        <a:bodyPr/>
        <a:lstStyle/>
        <a:p>
          <a:r>
            <a:rPr lang="it-IT" dirty="0"/>
            <a:t>Posizione di garanzia e pericolosità sociale</a:t>
          </a:r>
        </a:p>
      </dgm:t>
    </dgm:pt>
    <dgm:pt modelId="{24C12D8F-F269-49B8-8AA8-F7BDE6A8B562}" type="parTrans" cxnId="{D26C65D0-6D1C-4338-AAAD-C63271428048}">
      <dgm:prSet/>
      <dgm:spPr/>
      <dgm:t>
        <a:bodyPr/>
        <a:lstStyle/>
        <a:p>
          <a:endParaRPr lang="it-IT"/>
        </a:p>
      </dgm:t>
    </dgm:pt>
    <dgm:pt modelId="{CA9A05F5-448A-4931-9E92-8A5C0EF536CD}" type="sibTrans" cxnId="{D26C65D0-6D1C-4338-AAAD-C63271428048}">
      <dgm:prSet/>
      <dgm:spPr/>
      <dgm:t>
        <a:bodyPr/>
        <a:lstStyle/>
        <a:p>
          <a:endParaRPr lang="it-IT"/>
        </a:p>
      </dgm:t>
    </dgm:pt>
    <dgm:pt modelId="{137DC2E8-95C2-431D-9797-086CC5FEC490}">
      <dgm:prSet phldrT="[Testo]"/>
      <dgm:spPr/>
      <dgm:t>
        <a:bodyPr/>
        <a:lstStyle/>
        <a:p>
          <a:pPr>
            <a:spcAft>
              <a:spcPts val="0"/>
            </a:spcAft>
          </a:pPr>
          <a:r>
            <a:rPr lang="it-IT" dirty="0"/>
            <a:t>La Legge Quadro 180 non parla di </a:t>
          </a:r>
          <a:r>
            <a:rPr lang="it-IT" b="1" dirty="0"/>
            <a:t>pericolosità sociale</a:t>
          </a:r>
        </a:p>
        <a:p>
          <a:pPr>
            <a:spcAft>
              <a:spcPts val="0"/>
            </a:spcAft>
          </a:pPr>
          <a:r>
            <a:rPr lang="it-IT" dirty="0"/>
            <a:t>Ma il concetto di pericolosità sociale non è mai stato abolito dal Codice Penale</a:t>
          </a:r>
        </a:p>
      </dgm:t>
    </dgm:pt>
    <dgm:pt modelId="{3EC341AA-FF0B-4AA4-804D-06732A15FDBD}" type="parTrans" cxnId="{C99E8B53-2EB1-4B99-BAEB-8920F0D02C7C}">
      <dgm:prSet/>
      <dgm:spPr/>
      <dgm:t>
        <a:bodyPr/>
        <a:lstStyle/>
        <a:p>
          <a:endParaRPr lang="it-IT"/>
        </a:p>
      </dgm:t>
    </dgm:pt>
    <dgm:pt modelId="{F568B398-AF1A-472C-9E75-83AD2EAC4960}" type="sibTrans" cxnId="{C99E8B53-2EB1-4B99-BAEB-8920F0D02C7C}">
      <dgm:prSet/>
      <dgm:spPr/>
      <dgm:t>
        <a:bodyPr/>
        <a:lstStyle/>
        <a:p>
          <a:endParaRPr lang="it-IT"/>
        </a:p>
      </dgm:t>
    </dgm:pt>
    <dgm:pt modelId="{A982AF82-C97F-4383-8E2B-FA551AFD2DA5}">
      <dgm:prSet phldrT="[Testo]"/>
      <dgm:spPr/>
      <dgm:t>
        <a:bodyPr/>
        <a:lstStyle/>
        <a:p>
          <a:r>
            <a:rPr lang="it-IT" dirty="0"/>
            <a:t>Numerose sentenze di condanna di medici, infermieri, operatori di strutture sanitarie, che non hanno messo in atto tutte le procedure (non il solo TSO) al fine di scongiurare </a:t>
          </a:r>
          <a:r>
            <a:rPr lang="it-IT" b="1" dirty="0"/>
            <a:t>eventi lesivi per il paziente</a:t>
          </a:r>
          <a:r>
            <a:rPr lang="it-IT" dirty="0"/>
            <a:t> (suicidio) e per </a:t>
          </a:r>
          <a:r>
            <a:rPr lang="it-IT" b="1" dirty="0"/>
            <a:t>terzi</a:t>
          </a:r>
          <a:r>
            <a:rPr lang="it-IT" dirty="0"/>
            <a:t> (aggressioni, omicidi)</a:t>
          </a:r>
        </a:p>
      </dgm:t>
    </dgm:pt>
    <dgm:pt modelId="{9C4FBC9F-3E2B-4671-83D6-7D7B1B19CD6C}" type="parTrans" cxnId="{CBDE3BB1-EF0B-4750-B991-837639EA168D}">
      <dgm:prSet/>
      <dgm:spPr/>
      <dgm:t>
        <a:bodyPr/>
        <a:lstStyle/>
        <a:p>
          <a:endParaRPr lang="it-IT"/>
        </a:p>
      </dgm:t>
    </dgm:pt>
    <dgm:pt modelId="{E208F11A-BA92-492E-B053-28854934BDA3}" type="sibTrans" cxnId="{CBDE3BB1-EF0B-4750-B991-837639EA168D}">
      <dgm:prSet/>
      <dgm:spPr/>
      <dgm:t>
        <a:bodyPr/>
        <a:lstStyle/>
        <a:p>
          <a:endParaRPr lang="it-IT"/>
        </a:p>
      </dgm:t>
    </dgm:pt>
    <dgm:pt modelId="{69AE6E2E-ED92-49B2-BC05-5D5C5BE59582}">
      <dgm:prSet phldrT="[Testo]"/>
      <dgm:spPr/>
      <dgm:t>
        <a:bodyPr/>
        <a:lstStyle/>
        <a:p>
          <a:r>
            <a:rPr lang="it-IT" dirty="0"/>
            <a:t>Tutte queste sentenze sono fondate sulla riaffermazione della c.d. </a:t>
          </a:r>
          <a:r>
            <a:rPr lang="it-IT" b="1" dirty="0"/>
            <a:t>posizione di garanzia</a:t>
          </a:r>
          <a:r>
            <a:rPr lang="it-IT" dirty="0"/>
            <a:t>, a tutela non solo del paziente, ma anche della </a:t>
          </a:r>
          <a:r>
            <a:rPr lang="it-IT" b="1" dirty="0"/>
            <a:t>collettività</a:t>
          </a:r>
          <a:endParaRPr lang="it-IT" dirty="0"/>
        </a:p>
      </dgm:t>
    </dgm:pt>
    <dgm:pt modelId="{3E536C85-FC69-4948-8CC1-B632898D9543}" type="parTrans" cxnId="{A21AF573-81A1-4491-B241-5786E8FE3B51}">
      <dgm:prSet/>
      <dgm:spPr/>
      <dgm:t>
        <a:bodyPr/>
        <a:lstStyle/>
        <a:p>
          <a:endParaRPr lang="it-IT"/>
        </a:p>
      </dgm:t>
    </dgm:pt>
    <dgm:pt modelId="{E20E0754-32D9-44A0-BE7B-ECEF7CDC3CE5}" type="sibTrans" cxnId="{A21AF573-81A1-4491-B241-5786E8FE3B51}">
      <dgm:prSet/>
      <dgm:spPr/>
      <dgm:t>
        <a:bodyPr/>
        <a:lstStyle/>
        <a:p>
          <a:endParaRPr lang="it-IT"/>
        </a:p>
      </dgm:t>
    </dgm:pt>
    <dgm:pt modelId="{BDB3E53E-80C9-498A-8DEA-A923B749B3A7}" type="pres">
      <dgm:prSet presAssocID="{AC7D3D55-924B-43AD-8FD2-B49EC9B5A848}" presName="composite" presStyleCnt="0">
        <dgm:presLayoutVars>
          <dgm:chMax val="1"/>
          <dgm:dir/>
          <dgm:resizeHandles val="exact"/>
        </dgm:presLayoutVars>
      </dgm:prSet>
      <dgm:spPr/>
    </dgm:pt>
    <dgm:pt modelId="{D1C53EB8-5420-4310-870B-050F370A0281}" type="pres">
      <dgm:prSet presAssocID="{9B5934C3-5235-4BA8-BB27-A55338A5F6F8}" presName="roof" presStyleLbl="dkBgShp" presStyleIdx="0" presStyleCnt="2"/>
      <dgm:spPr/>
    </dgm:pt>
    <dgm:pt modelId="{8A432757-0F90-4455-8617-AD5B4F490934}" type="pres">
      <dgm:prSet presAssocID="{9B5934C3-5235-4BA8-BB27-A55338A5F6F8}" presName="pillars" presStyleCnt="0"/>
      <dgm:spPr/>
    </dgm:pt>
    <dgm:pt modelId="{61841408-9242-4F3F-9E07-B1E9FF7BEBE5}" type="pres">
      <dgm:prSet presAssocID="{9B5934C3-5235-4BA8-BB27-A55338A5F6F8}" presName="pillar1" presStyleLbl="node1" presStyleIdx="0" presStyleCnt="3">
        <dgm:presLayoutVars>
          <dgm:bulletEnabled val="1"/>
        </dgm:presLayoutVars>
      </dgm:prSet>
      <dgm:spPr/>
    </dgm:pt>
    <dgm:pt modelId="{03DA9DA5-09E0-425C-B7A1-AF1761CF4B94}" type="pres">
      <dgm:prSet presAssocID="{A982AF82-C97F-4383-8E2B-FA551AFD2DA5}" presName="pillarX" presStyleLbl="node1" presStyleIdx="1" presStyleCnt="3">
        <dgm:presLayoutVars>
          <dgm:bulletEnabled val="1"/>
        </dgm:presLayoutVars>
      </dgm:prSet>
      <dgm:spPr/>
    </dgm:pt>
    <dgm:pt modelId="{2FE33FCD-2176-41C4-A526-A5E1F171F8D8}" type="pres">
      <dgm:prSet presAssocID="{69AE6E2E-ED92-49B2-BC05-5D5C5BE59582}" presName="pillarX" presStyleLbl="node1" presStyleIdx="2" presStyleCnt="3">
        <dgm:presLayoutVars>
          <dgm:bulletEnabled val="1"/>
        </dgm:presLayoutVars>
      </dgm:prSet>
      <dgm:spPr/>
    </dgm:pt>
    <dgm:pt modelId="{39403B90-6F94-43E5-AB19-E33584DFE2B4}" type="pres">
      <dgm:prSet presAssocID="{9B5934C3-5235-4BA8-BB27-A55338A5F6F8}" presName="base" presStyleLbl="dkBgShp" presStyleIdx="1" presStyleCnt="2"/>
      <dgm:spPr/>
    </dgm:pt>
  </dgm:ptLst>
  <dgm:cxnLst>
    <dgm:cxn modelId="{8E9BC52C-4D20-4CE0-9AC9-90565E94C812}" type="presOf" srcId="{9B5934C3-5235-4BA8-BB27-A55338A5F6F8}" destId="{D1C53EB8-5420-4310-870B-050F370A0281}" srcOrd="0" destOrd="0" presId="urn:microsoft.com/office/officeart/2005/8/layout/hList3"/>
    <dgm:cxn modelId="{50CCAA5D-2176-44C6-B85A-E6D767D6FCB4}" type="presOf" srcId="{137DC2E8-95C2-431D-9797-086CC5FEC490}" destId="{61841408-9242-4F3F-9E07-B1E9FF7BEBE5}" srcOrd="0" destOrd="0" presId="urn:microsoft.com/office/officeart/2005/8/layout/hList3"/>
    <dgm:cxn modelId="{91DE6A5F-B2C3-404B-A4C7-13681F8C0460}" type="presOf" srcId="{69AE6E2E-ED92-49B2-BC05-5D5C5BE59582}" destId="{2FE33FCD-2176-41C4-A526-A5E1F171F8D8}" srcOrd="0" destOrd="0" presId="urn:microsoft.com/office/officeart/2005/8/layout/hList3"/>
    <dgm:cxn modelId="{03A19965-2210-4D46-95CE-8E07D84A5529}" type="presOf" srcId="{A982AF82-C97F-4383-8E2B-FA551AFD2DA5}" destId="{03DA9DA5-09E0-425C-B7A1-AF1761CF4B94}" srcOrd="0" destOrd="0" presId="urn:microsoft.com/office/officeart/2005/8/layout/hList3"/>
    <dgm:cxn modelId="{D2065B68-8DEE-4537-9D95-DCE73699B9A3}" type="presOf" srcId="{AC7D3D55-924B-43AD-8FD2-B49EC9B5A848}" destId="{BDB3E53E-80C9-498A-8DEA-A923B749B3A7}" srcOrd="0" destOrd="0" presId="urn:microsoft.com/office/officeart/2005/8/layout/hList3"/>
    <dgm:cxn modelId="{C99E8B53-2EB1-4B99-BAEB-8920F0D02C7C}" srcId="{9B5934C3-5235-4BA8-BB27-A55338A5F6F8}" destId="{137DC2E8-95C2-431D-9797-086CC5FEC490}" srcOrd="0" destOrd="0" parTransId="{3EC341AA-FF0B-4AA4-804D-06732A15FDBD}" sibTransId="{F568B398-AF1A-472C-9E75-83AD2EAC4960}"/>
    <dgm:cxn modelId="{A21AF573-81A1-4491-B241-5786E8FE3B51}" srcId="{9B5934C3-5235-4BA8-BB27-A55338A5F6F8}" destId="{69AE6E2E-ED92-49B2-BC05-5D5C5BE59582}" srcOrd="2" destOrd="0" parTransId="{3E536C85-FC69-4948-8CC1-B632898D9543}" sibTransId="{E20E0754-32D9-44A0-BE7B-ECEF7CDC3CE5}"/>
    <dgm:cxn modelId="{CBDE3BB1-EF0B-4750-B991-837639EA168D}" srcId="{9B5934C3-5235-4BA8-BB27-A55338A5F6F8}" destId="{A982AF82-C97F-4383-8E2B-FA551AFD2DA5}" srcOrd="1" destOrd="0" parTransId="{9C4FBC9F-3E2B-4671-83D6-7D7B1B19CD6C}" sibTransId="{E208F11A-BA92-492E-B053-28854934BDA3}"/>
    <dgm:cxn modelId="{D26C65D0-6D1C-4338-AAAD-C63271428048}" srcId="{AC7D3D55-924B-43AD-8FD2-B49EC9B5A848}" destId="{9B5934C3-5235-4BA8-BB27-A55338A5F6F8}" srcOrd="0" destOrd="0" parTransId="{24C12D8F-F269-49B8-8AA8-F7BDE6A8B562}" sibTransId="{CA9A05F5-448A-4931-9E92-8A5C0EF536CD}"/>
    <dgm:cxn modelId="{4D331CC7-707E-42AB-8ED2-9671705DA274}" type="presParOf" srcId="{BDB3E53E-80C9-498A-8DEA-A923B749B3A7}" destId="{D1C53EB8-5420-4310-870B-050F370A0281}" srcOrd="0" destOrd="0" presId="urn:microsoft.com/office/officeart/2005/8/layout/hList3"/>
    <dgm:cxn modelId="{22E22993-7303-4478-BC6D-89A668CAB22D}" type="presParOf" srcId="{BDB3E53E-80C9-498A-8DEA-A923B749B3A7}" destId="{8A432757-0F90-4455-8617-AD5B4F490934}" srcOrd="1" destOrd="0" presId="urn:microsoft.com/office/officeart/2005/8/layout/hList3"/>
    <dgm:cxn modelId="{2731F088-679F-4CB4-AD72-8CDB31B083C1}" type="presParOf" srcId="{8A432757-0F90-4455-8617-AD5B4F490934}" destId="{61841408-9242-4F3F-9E07-B1E9FF7BEBE5}" srcOrd="0" destOrd="0" presId="urn:microsoft.com/office/officeart/2005/8/layout/hList3"/>
    <dgm:cxn modelId="{713CF761-59F2-4ACC-99B3-F1925AFE8F78}" type="presParOf" srcId="{8A432757-0F90-4455-8617-AD5B4F490934}" destId="{03DA9DA5-09E0-425C-B7A1-AF1761CF4B94}" srcOrd="1" destOrd="0" presId="urn:microsoft.com/office/officeart/2005/8/layout/hList3"/>
    <dgm:cxn modelId="{0C877C6B-41E5-443D-B190-50AA78C8CBF9}" type="presParOf" srcId="{8A432757-0F90-4455-8617-AD5B4F490934}" destId="{2FE33FCD-2176-41C4-A526-A5E1F171F8D8}" srcOrd="2" destOrd="0" presId="urn:microsoft.com/office/officeart/2005/8/layout/hList3"/>
    <dgm:cxn modelId="{D185DE17-17EE-4946-BD5D-5BC103E3FB5A}" type="presParOf" srcId="{BDB3E53E-80C9-498A-8DEA-A923B749B3A7}" destId="{39403B90-6F94-43E5-AB19-E33584DFE2B4}"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B91764CC-2B32-44D5-A402-418FF0EDFF6F}" type="doc">
      <dgm:prSet loTypeId="urn:microsoft.com/office/officeart/2005/8/layout/bProcess3" loCatId="process" qsTypeId="urn:microsoft.com/office/officeart/2005/8/quickstyle/simple1#27" qsCatId="simple" csTypeId="urn:microsoft.com/office/officeart/2005/8/colors/accent1_2#27" csCatId="accent1" phldr="1"/>
      <dgm:spPr/>
      <dgm:t>
        <a:bodyPr/>
        <a:lstStyle/>
        <a:p>
          <a:endParaRPr lang="it-IT"/>
        </a:p>
      </dgm:t>
    </dgm:pt>
    <dgm:pt modelId="{1093DD10-D046-4D6A-A213-F8384FE06E70}">
      <dgm:prSet phldrT="[Testo]" custT="1"/>
      <dgm:spPr/>
      <dgm:t>
        <a:bodyPr/>
        <a:lstStyle/>
        <a:p>
          <a:r>
            <a:rPr lang="it-IT" sz="2000" dirty="0"/>
            <a:t>1. aver consentito che la paziente fosse affidata alla custodia di accompagnatrice volontaria, priva di specializzazione e di conoscenza medico-infermieristica</a:t>
          </a:r>
        </a:p>
      </dgm:t>
    </dgm:pt>
    <dgm:pt modelId="{42880DC0-CBB2-48DA-8B3A-951FC54DE4B0}" type="parTrans" cxnId="{9EA9FEB5-069A-4C7F-A340-04872F09BD30}">
      <dgm:prSet/>
      <dgm:spPr/>
      <dgm:t>
        <a:bodyPr/>
        <a:lstStyle/>
        <a:p>
          <a:endParaRPr lang="it-IT"/>
        </a:p>
      </dgm:t>
    </dgm:pt>
    <dgm:pt modelId="{D5127360-2CB5-4E33-A96B-840474D5E892}" type="sibTrans" cxnId="{9EA9FEB5-069A-4C7F-A340-04872F09BD30}">
      <dgm:prSet/>
      <dgm:spPr/>
      <dgm:t>
        <a:bodyPr/>
        <a:lstStyle/>
        <a:p>
          <a:endParaRPr lang="it-IT"/>
        </a:p>
      </dgm:t>
    </dgm:pt>
    <dgm:pt modelId="{EDA0CB50-1AC8-48C6-8A9A-BB272E65156C}">
      <dgm:prSet phldrT="[Testo]" custT="1"/>
      <dgm:spPr/>
      <dgm:t>
        <a:bodyPr/>
        <a:lstStyle/>
        <a:p>
          <a:r>
            <a:rPr lang="it-IT" sz="2000" dirty="0"/>
            <a:t>2. aver omesso di fornire all'accompagnatrice qualsivoglia informazione sullo stato mentale della paziente e financo sui pregressi tentativi di suicidio della stessa attuati mediante defenestrazione</a:t>
          </a:r>
        </a:p>
      </dgm:t>
    </dgm:pt>
    <dgm:pt modelId="{78CED6E4-236C-4161-91F4-54BE1C718B9C}" type="parTrans" cxnId="{BB81BFCA-3C2C-41C8-8DFB-9E1771968A41}">
      <dgm:prSet/>
      <dgm:spPr/>
      <dgm:t>
        <a:bodyPr/>
        <a:lstStyle/>
        <a:p>
          <a:endParaRPr lang="it-IT"/>
        </a:p>
      </dgm:t>
    </dgm:pt>
    <dgm:pt modelId="{ACABB6E0-4186-469B-83A5-6B838D04DB2E}" type="sibTrans" cxnId="{BB81BFCA-3C2C-41C8-8DFB-9E1771968A41}">
      <dgm:prSet/>
      <dgm:spPr/>
      <dgm:t>
        <a:bodyPr/>
        <a:lstStyle/>
        <a:p>
          <a:endParaRPr lang="it-IT"/>
        </a:p>
      </dgm:t>
    </dgm:pt>
    <dgm:pt modelId="{DC994173-2639-4530-BD74-CB32ADBC37DD}">
      <dgm:prSet phldrT="[Testo]" custT="1"/>
      <dgm:spPr/>
      <dgm:t>
        <a:bodyPr/>
        <a:lstStyle/>
        <a:p>
          <a:r>
            <a:rPr lang="it-IT" sz="1800" dirty="0"/>
            <a:t>3. aver consentito che la paziente fosse condotta fuori dalla clinica dalla accompagnatrice e pertanto in situazione di diminuita custodia prima del superamento della fase di latenza del trattamento psicofarmacologico antidepressivo, con conseguente aumento del rischio suicidario</a:t>
          </a:r>
        </a:p>
      </dgm:t>
    </dgm:pt>
    <dgm:pt modelId="{F53D4DFF-5D59-4203-97FF-6966C8DCD7AB}" type="parTrans" cxnId="{D9BF2ADE-5271-45ED-AFA3-F2AB60733D2F}">
      <dgm:prSet/>
      <dgm:spPr/>
      <dgm:t>
        <a:bodyPr/>
        <a:lstStyle/>
        <a:p>
          <a:endParaRPr lang="it-IT"/>
        </a:p>
      </dgm:t>
    </dgm:pt>
    <dgm:pt modelId="{74432728-C817-4FF2-9656-EE4A6F2CD0EE}" type="sibTrans" cxnId="{D9BF2ADE-5271-45ED-AFA3-F2AB60733D2F}">
      <dgm:prSet/>
      <dgm:spPr/>
      <dgm:t>
        <a:bodyPr/>
        <a:lstStyle/>
        <a:p>
          <a:endParaRPr lang="it-IT"/>
        </a:p>
      </dgm:t>
    </dgm:pt>
    <dgm:pt modelId="{2AC2F974-4EF9-4005-A10D-62F35320D538}">
      <dgm:prSet phldrT="[Testo]"/>
      <dgm:spPr/>
      <dgm:t>
        <a:bodyPr/>
        <a:lstStyle/>
        <a:p>
          <a:r>
            <a:rPr lang="it-IT" dirty="0"/>
            <a:t>cosicché la paziente, condotta dalla operatrice nella propria abitazione e recatasi da sola nel locale adibito a servizio igienico, si gettava dalla finestra in tal modo procurandosi un grave </a:t>
          </a:r>
          <a:r>
            <a:rPr lang="it-IT" dirty="0" err="1"/>
            <a:t>politraumatismo</a:t>
          </a:r>
          <a:r>
            <a:rPr lang="it-IT" dirty="0"/>
            <a:t> da cui derivava nell'immediatezza il decesso</a:t>
          </a:r>
        </a:p>
      </dgm:t>
    </dgm:pt>
    <dgm:pt modelId="{795205C5-535A-4E2E-AAB7-1F4515B97C5C}" type="parTrans" cxnId="{7EDE9CA7-D1D4-465C-9DEC-1FA152FA2C76}">
      <dgm:prSet/>
      <dgm:spPr/>
      <dgm:t>
        <a:bodyPr/>
        <a:lstStyle/>
        <a:p>
          <a:endParaRPr lang="it-IT"/>
        </a:p>
      </dgm:t>
    </dgm:pt>
    <dgm:pt modelId="{B4F0DADB-AEC0-4C27-BB8E-6F425DF5144E}" type="sibTrans" cxnId="{7EDE9CA7-D1D4-465C-9DEC-1FA152FA2C76}">
      <dgm:prSet/>
      <dgm:spPr/>
      <dgm:t>
        <a:bodyPr/>
        <a:lstStyle/>
        <a:p>
          <a:endParaRPr lang="it-IT"/>
        </a:p>
      </dgm:t>
    </dgm:pt>
    <dgm:pt modelId="{3B7446FD-1C65-4ED6-94B2-D3567E6C61C4}" type="pres">
      <dgm:prSet presAssocID="{B91764CC-2B32-44D5-A402-418FF0EDFF6F}" presName="Name0" presStyleCnt="0">
        <dgm:presLayoutVars>
          <dgm:dir/>
          <dgm:resizeHandles val="exact"/>
        </dgm:presLayoutVars>
      </dgm:prSet>
      <dgm:spPr/>
    </dgm:pt>
    <dgm:pt modelId="{D78095A3-E584-4C73-BA4F-A6DAD9C7CC29}" type="pres">
      <dgm:prSet presAssocID="{1093DD10-D046-4D6A-A213-F8384FE06E70}" presName="node" presStyleLbl="node1" presStyleIdx="0" presStyleCnt="4">
        <dgm:presLayoutVars>
          <dgm:bulletEnabled val="1"/>
        </dgm:presLayoutVars>
      </dgm:prSet>
      <dgm:spPr/>
    </dgm:pt>
    <dgm:pt modelId="{BB0BE82F-0958-41E1-8890-C05397FBCAD7}" type="pres">
      <dgm:prSet presAssocID="{D5127360-2CB5-4E33-A96B-840474D5E892}" presName="sibTrans" presStyleLbl="sibTrans1D1" presStyleIdx="0" presStyleCnt="3"/>
      <dgm:spPr/>
    </dgm:pt>
    <dgm:pt modelId="{4E0C0BDA-4E94-4E91-9640-17EFB99A85DE}" type="pres">
      <dgm:prSet presAssocID="{D5127360-2CB5-4E33-A96B-840474D5E892}" presName="connectorText" presStyleLbl="sibTrans1D1" presStyleIdx="0" presStyleCnt="3"/>
      <dgm:spPr/>
    </dgm:pt>
    <dgm:pt modelId="{C6AF936F-5B9A-4509-86C5-4F06554AA80C}" type="pres">
      <dgm:prSet presAssocID="{EDA0CB50-1AC8-48C6-8A9A-BB272E65156C}" presName="node" presStyleLbl="node1" presStyleIdx="1" presStyleCnt="4">
        <dgm:presLayoutVars>
          <dgm:bulletEnabled val="1"/>
        </dgm:presLayoutVars>
      </dgm:prSet>
      <dgm:spPr/>
    </dgm:pt>
    <dgm:pt modelId="{DD7DD0AD-B2F7-49AB-B4F1-F1EE4BAD291D}" type="pres">
      <dgm:prSet presAssocID="{ACABB6E0-4186-469B-83A5-6B838D04DB2E}" presName="sibTrans" presStyleLbl="sibTrans1D1" presStyleIdx="1" presStyleCnt="3"/>
      <dgm:spPr/>
    </dgm:pt>
    <dgm:pt modelId="{3CE3AB6A-BB19-4E4D-98AE-477FE5722444}" type="pres">
      <dgm:prSet presAssocID="{ACABB6E0-4186-469B-83A5-6B838D04DB2E}" presName="connectorText" presStyleLbl="sibTrans1D1" presStyleIdx="1" presStyleCnt="3"/>
      <dgm:spPr/>
    </dgm:pt>
    <dgm:pt modelId="{2CB48AB7-7114-4297-BC11-BB5DC545878B}" type="pres">
      <dgm:prSet presAssocID="{DC994173-2639-4530-BD74-CB32ADBC37DD}" presName="node" presStyleLbl="node1" presStyleIdx="2" presStyleCnt="4">
        <dgm:presLayoutVars>
          <dgm:bulletEnabled val="1"/>
        </dgm:presLayoutVars>
      </dgm:prSet>
      <dgm:spPr/>
    </dgm:pt>
    <dgm:pt modelId="{180EB58F-25AF-4BCD-ACB6-59FC2159022B}" type="pres">
      <dgm:prSet presAssocID="{74432728-C817-4FF2-9656-EE4A6F2CD0EE}" presName="sibTrans" presStyleLbl="sibTrans1D1" presStyleIdx="2" presStyleCnt="3"/>
      <dgm:spPr/>
    </dgm:pt>
    <dgm:pt modelId="{C7931205-932E-4C1A-99A3-4C9CF23D071C}" type="pres">
      <dgm:prSet presAssocID="{74432728-C817-4FF2-9656-EE4A6F2CD0EE}" presName="connectorText" presStyleLbl="sibTrans1D1" presStyleIdx="2" presStyleCnt="3"/>
      <dgm:spPr/>
    </dgm:pt>
    <dgm:pt modelId="{DC1BA545-5ED0-465C-8233-1141795B1295}" type="pres">
      <dgm:prSet presAssocID="{2AC2F974-4EF9-4005-A10D-62F35320D538}" presName="node" presStyleLbl="node1" presStyleIdx="3" presStyleCnt="4">
        <dgm:presLayoutVars>
          <dgm:bulletEnabled val="1"/>
        </dgm:presLayoutVars>
      </dgm:prSet>
      <dgm:spPr/>
    </dgm:pt>
  </dgm:ptLst>
  <dgm:cxnLst>
    <dgm:cxn modelId="{2E9FFB07-79F9-4DE6-ABA9-992B4FBD71DB}" type="presOf" srcId="{EDA0CB50-1AC8-48C6-8A9A-BB272E65156C}" destId="{C6AF936F-5B9A-4509-86C5-4F06554AA80C}" srcOrd="0" destOrd="0" presId="urn:microsoft.com/office/officeart/2005/8/layout/bProcess3"/>
    <dgm:cxn modelId="{F669431A-3AAA-4FA1-A3DD-2DB2AA5F2B8B}" type="presOf" srcId="{B91764CC-2B32-44D5-A402-418FF0EDFF6F}" destId="{3B7446FD-1C65-4ED6-94B2-D3567E6C61C4}" srcOrd="0" destOrd="0" presId="urn:microsoft.com/office/officeart/2005/8/layout/bProcess3"/>
    <dgm:cxn modelId="{D08EB21B-E7CE-4BD8-8EDD-0DE2CADBEAE0}" type="presOf" srcId="{2AC2F974-4EF9-4005-A10D-62F35320D538}" destId="{DC1BA545-5ED0-465C-8233-1141795B1295}" srcOrd="0" destOrd="0" presId="urn:microsoft.com/office/officeart/2005/8/layout/bProcess3"/>
    <dgm:cxn modelId="{B3AF181F-1CC6-4AC8-B8A0-94AB8C93D4B6}" type="presOf" srcId="{DC994173-2639-4530-BD74-CB32ADBC37DD}" destId="{2CB48AB7-7114-4297-BC11-BB5DC545878B}" srcOrd="0" destOrd="0" presId="urn:microsoft.com/office/officeart/2005/8/layout/bProcess3"/>
    <dgm:cxn modelId="{09CEDB26-CFE4-4E45-9B07-0828395DDB7C}" type="presOf" srcId="{1093DD10-D046-4D6A-A213-F8384FE06E70}" destId="{D78095A3-E584-4C73-BA4F-A6DAD9C7CC29}" srcOrd="0" destOrd="0" presId="urn:microsoft.com/office/officeart/2005/8/layout/bProcess3"/>
    <dgm:cxn modelId="{F0BACE2F-BC26-49E0-90C0-84271BD1922D}" type="presOf" srcId="{74432728-C817-4FF2-9656-EE4A6F2CD0EE}" destId="{180EB58F-25AF-4BCD-ACB6-59FC2159022B}" srcOrd="0" destOrd="0" presId="urn:microsoft.com/office/officeart/2005/8/layout/bProcess3"/>
    <dgm:cxn modelId="{C1E9B63B-4589-4212-A953-623A336ECE06}" type="presOf" srcId="{D5127360-2CB5-4E33-A96B-840474D5E892}" destId="{BB0BE82F-0958-41E1-8890-C05397FBCAD7}" srcOrd="0" destOrd="0" presId="urn:microsoft.com/office/officeart/2005/8/layout/bProcess3"/>
    <dgm:cxn modelId="{B8F3B165-8C2C-4DDE-8B39-467CF01820B8}" type="presOf" srcId="{ACABB6E0-4186-469B-83A5-6B838D04DB2E}" destId="{3CE3AB6A-BB19-4E4D-98AE-477FE5722444}" srcOrd="1" destOrd="0" presId="urn:microsoft.com/office/officeart/2005/8/layout/bProcess3"/>
    <dgm:cxn modelId="{15F0B378-B3B6-44AF-945C-0BF91D075777}" type="presOf" srcId="{74432728-C817-4FF2-9656-EE4A6F2CD0EE}" destId="{C7931205-932E-4C1A-99A3-4C9CF23D071C}" srcOrd="1" destOrd="0" presId="urn:microsoft.com/office/officeart/2005/8/layout/bProcess3"/>
    <dgm:cxn modelId="{7EDE9CA7-D1D4-465C-9DEC-1FA152FA2C76}" srcId="{B91764CC-2B32-44D5-A402-418FF0EDFF6F}" destId="{2AC2F974-4EF9-4005-A10D-62F35320D538}" srcOrd="3" destOrd="0" parTransId="{795205C5-535A-4E2E-AAB7-1F4515B97C5C}" sibTransId="{B4F0DADB-AEC0-4C27-BB8E-6F425DF5144E}"/>
    <dgm:cxn modelId="{9EA9FEB5-069A-4C7F-A340-04872F09BD30}" srcId="{B91764CC-2B32-44D5-A402-418FF0EDFF6F}" destId="{1093DD10-D046-4D6A-A213-F8384FE06E70}" srcOrd="0" destOrd="0" parTransId="{42880DC0-CBB2-48DA-8B3A-951FC54DE4B0}" sibTransId="{D5127360-2CB5-4E33-A96B-840474D5E892}"/>
    <dgm:cxn modelId="{16FC2FBE-022B-47D7-BDF6-C9932D4621F1}" type="presOf" srcId="{D5127360-2CB5-4E33-A96B-840474D5E892}" destId="{4E0C0BDA-4E94-4E91-9640-17EFB99A85DE}" srcOrd="1" destOrd="0" presId="urn:microsoft.com/office/officeart/2005/8/layout/bProcess3"/>
    <dgm:cxn modelId="{BB81BFCA-3C2C-41C8-8DFB-9E1771968A41}" srcId="{B91764CC-2B32-44D5-A402-418FF0EDFF6F}" destId="{EDA0CB50-1AC8-48C6-8A9A-BB272E65156C}" srcOrd="1" destOrd="0" parTransId="{78CED6E4-236C-4161-91F4-54BE1C718B9C}" sibTransId="{ACABB6E0-4186-469B-83A5-6B838D04DB2E}"/>
    <dgm:cxn modelId="{AC40F6D8-1733-4D54-A329-B1D692B160C1}" type="presOf" srcId="{ACABB6E0-4186-469B-83A5-6B838D04DB2E}" destId="{DD7DD0AD-B2F7-49AB-B4F1-F1EE4BAD291D}" srcOrd="0" destOrd="0" presId="urn:microsoft.com/office/officeart/2005/8/layout/bProcess3"/>
    <dgm:cxn modelId="{D9BF2ADE-5271-45ED-AFA3-F2AB60733D2F}" srcId="{B91764CC-2B32-44D5-A402-418FF0EDFF6F}" destId="{DC994173-2639-4530-BD74-CB32ADBC37DD}" srcOrd="2" destOrd="0" parTransId="{F53D4DFF-5D59-4203-97FF-6966C8DCD7AB}" sibTransId="{74432728-C817-4FF2-9656-EE4A6F2CD0EE}"/>
    <dgm:cxn modelId="{ACBF79CE-0D6B-4D28-A486-50B03F09CED9}" type="presParOf" srcId="{3B7446FD-1C65-4ED6-94B2-D3567E6C61C4}" destId="{D78095A3-E584-4C73-BA4F-A6DAD9C7CC29}" srcOrd="0" destOrd="0" presId="urn:microsoft.com/office/officeart/2005/8/layout/bProcess3"/>
    <dgm:cxn modelId="{E75CFF44-1F40-443B-9880-2EB25D66A752}" type="presParOf" srcId="{3B7446FD-1C65-4ED6-94B2-D3567E6C61C4}" destId="{BB0BE82F-0958-41E1-8890-C05397FBCAD7}" srcOrd="1" destOrd="0" presId="urn:microsoft.com/office/officeart/2005/8/layout/bProcess3"/>
    <dgm:cxn modelId="{4F85856A-6D8C-4752-97C9-8BE3BACF9700}" type="presParOf" srcId="{BB0BE82F-0958-41E1-8890-C05397FBCAD7}" destId="{4E0C0BDA-4E94-4E91-9640-17EFB99A85DE}" srcOrd="0" destOrd="0" presId="urn:microsoft.com/office/officeart/2005/8/layout/bProcess3"/>
    <dgm:cxn modelId="{188E8576-BEDB-43BD-BCF9-A83C7BDBAFA2}" type="presParOf" srcId="{3B7446FD-1C65-4ED6-94B2-D3567E6C61C4}" destId="{C6AF936F-5B9A-4509-86C5-4F06554AA80C}" srcOrd="2" destOrd="0" presId="urn:microsoft.com/office/officeart/2005/8/layout/bProcess3"/>
    <dgm:cxn modelId="{DFA98F6D-1513-4A88-BD61-D87059260DA4}" type="presParOf" srcId="{3B7446FD-1C65-4ED6-94B2-D3567E6C61C4}" destId="{DD7DD0AD-B2F7-49AB-B4F1-F1EE4BAD291D}" srcOrd="3" destOrd="0" presId="urn:microsoft.com/office/officeart/2005/8/layout/bProcess3"/>
    <dgm:cxn modelId="{2415EAE9-8607-42B0-9C22-002A1442CD82}" type="presParOf" srcId="{DD7DD0AD-B2F7-49AB-B4F1-F1EE4BAD291D}" destId="{3CE3AB6A-BB19-4E4D-98AE-477FE5722444}" srcOrd="0" destOrd="0" presId="urn:microsoft.com/office/officeart/2005/8/layout/bProcess3"/>
    <dgm:cxn modelId="{2AA4EEBA-C388-410B-B77D-EB7F14A01B46}" type="presParOf" srcId="{3B7446FD-1C65-4ED6-94B2-D3567E6C61C4}" destId="{2CB48AB7-7114-4297-BC11-BB5DC545878B}" srcOrd="4" destOrd="0" presId="urn:microsoft.com/office/officeart/2005/8/layout/bProcess3"/>
    <dgm:cxn modelId="{78D4E7B9-5549-4A1A-B2E1-27C496110D3D}" type="presParOf" srcId="{3B7446FD-1C65-4ED6-94B2-D3567E6C61C4}" destId="{180EB58F-25AF-4BCD-ACB6-59FC2159022B}" srcOrd="5" destOrd="0" presId="urn:microsoft.com/office/officeart/2005/8/layout/bProcess3"/>
    <dgm:cxn modelId="{4B154F0D-AE8B-4C3D-8110-F4D5E34801C1}" type="presParOf" srcId="{180EB58F-25AF-4BCD-ACB6-59FC2159022B}" destId="{C7931205-932E-4C1A-99A3-4C9CF23D071C}" srcOrd="0" destOrd="0" presId="urn:microsoft.com/office/officeart/2005/8/layout/bProcess3"/>
    <dgm:cxn modelId="{F3AA0403-94BF-4EEA-806A-F69685CC7824}" type="presParOf" srcId="{3B7446FD-1C65-4ED6-94B2-D3567E6C61C4}" destId="{DC1BA545-5ED0-465C-8233-1141795B1295}" srcOrd="6"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6F70460-2A7C-4400-A823-2BD860FD6BF6}" type="doc">
      <dgm:prSet loTypeId="urn:microsoft.com/office/officeart/2005/8/layout/process1" loCatId="process" qsTypeId="urn:microsoft.com/office/officeart/2005/8/quickstyle/simple1#28" qsCatId="simple" csTypeId="urn:microsoft.com/office/officeart/2005/8/colors/accent1_2#28" csCatId="accent1" phldr="1"/>
      <dgm:spPr/>
    </dgm:pt>
    <dgm:pt modelId="{11D6431F-D49E-4E17-8411-03D220A400DF}">
      <dgm:prSet phldrT="[Testo]"/>
      <dgm:spPr/>
      <dgm:t>
        <a:bodyPr/>
        <a:lstStyle/>
        <a:p>
          <a:r>
            <a:rPr lang="it-IT" dirty="0"/>
            <a:t>Presupposto per poter affermare la responsabilità del medico a titolo di reato omissivo colposo:</a:t>
          </a:r>
        </a:p>
      </dgm:t>
    </dgm:pt>
    <dgm:pt modelId="{9135FCC6-CAEE-44A0-9450-201CE94CC697}" type="parTrans" cxnId="{F36C065A-B217-4351-B3AD-5C03A9B82ACC}">
      <dgm:prSet/>
      <dgm:spPr/>
      <dgm:t>
        <a:bodyPr/>
        <a:lstStyle/>
        <a:p>
          <a:endParaRPr lang="it-IT"/>
        </a:p>
      </dgm:t>
    </dgm:pt>
    <dgm:pt modelId="{808983AF-43EA-47F2-AA6A-94186C24F57D}" type="sibTrans" cxnId="{F36C065A-B217-4351-B3AD-5C03A9B82ACC}">
      <dgm:prSet/>
      <dgm:spPr/>
      <dgm:t>
        <a:bodyPr/>
        <a:lstStyle/>
        <a:p>
          <a:endParaRPr lang="it-IT"/>
        </a:p>
      </dgm:t>
    </dgm:pt>
    <dgm:pt modelId="{7490B151-4131-4A6C-801C-4620A0E17082}">
      <dgm:prSet phldrT="[Testo]"/>
      <dgm:spPr/>
      <dgm:t>
        <a:bodyPr/>
        <a:lstStyle/>
        <a:p>
          <a:r>
            <a:rPr lang="it-IT" dirty="0"/>
            <a:t>presenza in capo allo stesso di  una c.d. </a:t>
          </a:r>
          <a:r>
            <a:rPr lang="it-IT" b="1" dirty="0"/>
            <a:t>posizione di garanzia </a:t>
          </a:r>
          <a:r>
            <a:rPr lang="it-IT" dirty="0"/>
            <a:t>nei confronti del paziente</a:t>
          </a:r>
        </a:p>
      </dgm:t>
    </dgm:pt>
    <dgm:pt modelId="{CDF90D25-AD73-4CFB-B8BB-5167481BE7A6}" type="parTrans" cxnId="{2CF7E7E1-CA64-432E-A4BC-556D27FA48BC}">
      <dgm:prSet/>
      <dgm:spPr/>
      <dgm:t>
        <a:bodyPr/>
        <a:lstStyle/>
        <a:p>
          <a:endParaRPr lang="it-IT"/>
        </a:p>
      </dgm:t>
    </dgm:pt>
    <dgm:pt modelId="{CB5907BC-BCED-46F8-9A69-767E177F6C25}" type="sibTrans" cxnId="{2CF7E7E1-CA64-432E-A4BC-556D27FA48BC}">
      <dgm:prSet/>
      <dgm:spPr/>
      <dgm:t>
        <a:bodyPr/>
        <a:lstStyle/>
        <a:p>
          <a:endParaRPr lang="it-IT"/>
        </a:p>
      </dgm:t>
    </dgm:pt>
    <dgm:pt modelId="{D74AB420-712A-4919-89C2-1FC87A0953DD}">
      <dgm:prSet phldrT="[Testo]"/>
      <dgm:spPr/>
      <dgm:t>
        <a:bodyPr/>
        <a:lstStyle/>
        <a:p>
          <a:r>
            <a:rPr lang="it-IT" dirty="0"/>
            <a:t>da questa deriva l’obbligo giuridico per il medico di impedire eventi lesivi posti in essere dal paziente stesso, sia in suo danno, </a:t>
          </a:r>
          <a:r>
            <a:rPr lang="it-IT" b="1" dirty="0"/>
            <a:t>sia a danno di terzi</a:t>
          </a:r>
          <a:endParaRPr lang="it-IT" dirty="0"/>
        </a:p>
      </dgm:t>
    </dgm:pt>
    <dgm:pt modelId="{7A5E154C-E1C7-4BD9-BA82-5A4E8EE2669D}" type="parTrans" cxnId="{2E7769F1-F285-4B81-8287-CDEFAD754AD8}">
      <dgm:prSet/>
      <dgm:spPr/>
      <dgm:t>
        <a:bodyPr/>
        <a:lstStyle/>
        <a:p>
          <a:endParaRPr lang="it-IT"/>
        </a:p>
      </dgm:t>
    </dgm:pt>
    <dgm:pt modelId="{2D63E967-F1A7-40E5-97DE-8F8CF66C8E66}" type="sibTrans" cxnId="{2E7769F1-F285-4B81-8287-CDEFAD754AD8}">
      <dgm:prSet/>
      <dgm:spPr/>
      <dgm:t>
        <a:bodyPr/>
        <a:lstStyle/>
        <a:p>
          <a:endParaRPr lang="it-IT"/>
        </a:p>
      </dgm:t>
    </dgm:pt>
    <dgm:pt modelId="{874F4E2E-3A7A-45FF-9E66-7DA464BADD1E}" type="pres">
      <dgm:prSet presAssocID="{26F70460-2A7C-4400-A823-2BD860FD6BF6}" presName="Name0" presStyleCnt="0">
        <dgm:presLayoutVars>
          <dgm:dir/>
          <dgm:resizeHandles val="exact"/>
        </dgm:presLayoutVars>
      </dgm:prSet>
      <dgm:spPr/>
    </dgm:pt>
    <dgm:pt modelId="{AB13B211-6D56-4243-B880-821CF1199C9B}" type="pres">
      <dgm:prSet presAssocID="{11D6431F-D49E-4E17-8411-03D220A400DF}" presName="node" presStyleLbl="node1" presStyleIdx="0" presStyleCnt="3">
        <dgm:presLayoutVars>
          <dgm:bulletEnabled val="1"/>
        </dgm:presLayoutVars>
      </dgm:prSet>
      <dgm:spPr/>
    </dgm:pt>
    <dgm:pt modelId="{973E0B3F-90B9-4E94-B549-B1CC4D3C226C}" type="pres">
      <dgm:prSet presAssocID="{808983AF-43EA-47F2-AA6A-94186C24F57D}" presName="sibTrans" presStyleLbl="sibTrans2D1" presStyleIdx="0" presStyleCnt="2"/>
      <dgm:spPr/>
    </dgm:pt>
    <dgm:pt modelId="{C913CA20-504D-49A8-B7BE-802390172B19}" type="pres">
      <dgm:prSet presAssocID="{808983AF-43EA-47F2-AA6A-94186C24F57D}" presName="connectorText" presStyleLbl="sibTrans2D1" presStyleIdx="0" presStyleCnt="2"/>
      <dgm:spPr/>
    </dgm:pt>
    <dgm:pt modelId="{DDCE2783-7E8C-46F7-92BE-6DA91F95F837}" type="pres">
      <dgm:prSet presAssocID="{7490B151-4131-4A6C-801C-4620A0E17082}" presName="node" presStyleLbl="node1" presStyleIdx="1" presStyleCnt="3" custLinFactNeighborX="3869" custLinFactNeighborY="2117">
        <dgm:presLayoutVars>
          <dgm:bulletEnabled val="1"/>
        </dgm:presLayoutVars>
      </dgm:prSet>
      <dgm:spPr/>
    </dgm:pt>
    <dgm:pt modelId="{6D379165-59EC-43AF-A4B3-B73DFCD18BD2}" type="pres">
      <dgm:prSet presAssocID="{CB5907BC-BCED-46F8-9A69-767E177F6C25}" presName="sibTrans" presStyleLbl="sibTrans2D1" presStyleIdx="1" presStyleCnt="2"/>
      <dgm:spPr/>
    </dgm:pt>
    <dgm:pt modelId="{6C4333FB-F5E0-407F-8CB5-7F2E6A7C8A57}" type="pres">
      <dgm:prSet presAssocID="{CB5907BC-BCED-46F8-9A69-767E177F6C25}" presName="connectorText" presStyleLbl="sibTrans2D1" presStyleIdx="1" presStyleCnt="2"/>
      <dgm:spPr/>
    </dgm:pt>
    <dgm:pt modelId="{D223DDAB-8B7A-4A14-B178-9237D6D73468}" type="pres">
      <dgm:prSet presAssocID="{D74AB420-712A-4919-89C2-1FC87A0953DD}" presName="node" presStyleLbl="node1" presStyleIdx="2" presStyleCnt="3">
        <dgm:presLayoutVars>
          <dgm:bulletEnabled val="1"/>
        </dgm:presLayoutVars>
      </dgm:prSet>
      <dgm:spPr/>
    </dgm:pt>
  </dgm:ptLst>
  <dgm:cxnLst>
    <dgm:cxn modelId="{6B4C8024-1691-42D4-A420-5F2ABACC2A9A}" type="presOf" srcId="{CB5907BC-BCED-46F8-9A69-767E177F6C25}" destId="{6C4333FB-F5E0-407F-8CB5-7F2E6A7C8A57}" srcOrd="1" destOrd="0" presId="urn:microsoft.com/office/officeart/2005/8/layout/process1"/>
    <dgm:cxn modelId="{45BF072A-80F3-4655-9BA4-A30EAF0E7579}" type="presOf" srcId="{26F70460-2A7C-4400-A823-2BD860FD6BF6}" destId="{874F4E2E-3A7A-45FF-9E66-7DA464BADD1E}" srcOrd="0" destOrd="0" presId="urn:microsoft.com/office/officeart/2005/8/layout/process1"/>
    <dgm:cxn modelId="{B0AE7139-82DA-4988-B5BD-10FC760F0CC1}" type="presOf" srcId="{CB5907BC-BCED-46F8-9A69-767E177F6C25}" destId="{6D379165-59EC-43AF-A4B3-B73DFCD18BD2}" srcOrd="0" destOrd="0" presId="urn:microsoft.com/office/officeart/2005/8/layout/process1"/>
    <dgm:cxn modelId="{13EB0844-5F8A-4B9B-8FE6-4AFCCD6DBD9B}" type="presOf" srcId="{7490B151-4131-4A6C-801C-4620A0E17082}" destId="{DDCE2783-7E8C-46F7-92BE-6DA91F95F837}" srcOrd="0" destOrd="0" presId="urn:microsoft.com/office/officeart/2005/8/layout/process1"/>
    <dgm:cxn modelId="{F36C065A-B217-4351-B3AD-5C03A9B82ACC}" srcId="{26F70460-2A7C-4400-A823-2BD860FD6BF6}" destId="{11D6431F-D49E-4E17-8411-03D220A400DF}" srcOrd="0" destOrd="0" parTransId="{9135FCC6-CAEE-44A0-9450-201CE94CC697}" sibTransId="{808983AF-43EA-47F2-AA6A-94186C24F57D}"/>
    <dgm:cxn modelId="{B4DB3AA1-04F7-4916-8453-EF48E2203FCB}" type="presOf" srcId="{808983AF-43EA-47F2-AA6A-94186C24F57D}" destId="{C913CA20-504D-49A8-B7BE-802390172B19}" srcOrd="1" destOrd="0" presId="urn:microsoft.com/office/officeart/2005/8/layout/process1"/>
    <dgm:cxn modelId="{5DEBF1CC-FCEB-4DE9-A606-68A47C49F2F2}" type="presOf" srcId="{808983AF-43EA-47F2-AA6A-94186C24F57D}" destId="{973E0B3F-90B9-4E94-B549-B1CC4D3C226C}" srcOrd="0" destOrd="0" presId="urn:microsoft.com/office/officeart/2005/8/layout/process1"/>
    <dgm:cxn modelId="{2CF7E7E1-CA64-432E-A4BC-556D27FA48BC}" srcId="{26F70460-2A7C-4400-A823-2BD860FD6BF6}" destId="{7490B151-4131-4A6C-801C-4620A0E17082}" srcOrd="1" destOrd="0" parTransId="{CDF90D25-AD73-4CFB-B8BB-5167481BE7A6}" sibTransId="{CB5907BC-BCED-46F8-9A69-767E177F6C25}"/>
    <dgm:cxn modelId="{1FEC2CEC-FFE8-485E-BD98-958CAC7F90EF}" type="presOf" srcId="{D74AB420-712A-4919-89C2-1FC87A0953DD}" destId="{D223DDAB-8B7A-4A14-B178-9237D6D73468}" srcOrd="0" destOrd="0" presId="urn:microsoft.com/office/officeart/2005/8/layout/process1"/>
    <dgm:cxn modelId="{2E7769F1-F285-4B81-8287-CDEFAD754AD8}" srcId="{26F70460-2A7C-4400-A823-2BD860FD6BF6}" destId="{D74AB420-712A-4919-89C2-1FC87A0953DD}" srcOrd="2" destOrd="0" parTransId="{7A5E154C-E1C7-4BD9-BA82-5A4E8EE2669D}" sibTransId="{2D63E967-F1A7-40E5-97DE-8F8CF66C8E66}"/>
    <dgm:cxn modelId="{F9BAD5FD-135C-4392-BDAD-5939D0562ADA}" type="presOf" srcId="{11D6431F-D49E-4E17-8411-03D220A400DF}" destId="{AB13B211-6D56-4243-B880-821CF1199C9B}" srcOrd="0" destOrd="0" presId="urn:microsoft.com/office/officeart/2005/8/layout/process1"/>
    <dgm:cxn modelId="{82B2B924-E32F-43C4-85BA-D7FCD81583DD}" type="presParOf" srcId="{874F4E2E-3A7A-45FF-9E66-7DA464BADD1E}" destId="{AB13B211-6D56-4243-B880-821CF1199C9B}" srcOrd="0" destOrd="0" presId="urn:microsoft.com/office/officeart/2005/8/layout/process1"/>
    <dgm:cxn modelId="{96CC7F82-D1D5-4F97-9D65-219FB0F2FA97}" type="presParOf" srcId="{874F4E2E-3A7A-45FF-9E66-7DA464BADD1E}" destId="{973E0B3F-90B9-4E94-B549-B1CC4D3C226C}" srcOrd="1" destOrd="0" presId="urn:microsoft.com/office/officeart/2005/8/layout/process1"/>
    <dgm:cxn modelId="{217CDB39-9954-4B58-9DD0-36A7CAD82E64}" type="presParOf" srcId="{973E0B3F-90B9-4E94-B549-B1CC4D3C226C}" destId="{C913CA20-504D-49A8-B7BE-802390172B19}" srcOrd="0" destOrd="0" presId="urn:microsoft.com/office/officeart/2005/8/layout/process1"/>
    <dgm:cxn modelId="{961BA2FF-2541-486B-855A-F3D6D879C17E}" type="presParOf" srcId="{874F4E2E-3A7A-45FF-9E66-7DA464BADD1E}" destId="{DDCE2783-7E8C-46F7-92BE-6DA91F95F837}" srcOrd="2" destOrd="0" presId="urn:microsoft.com/office/officeart/2005/8/layout/process1"/>
    <dgm:cxn modelId="{52CDFC23-1C07-4278-A843-15522EF5F7F1}" type="presParOf" srcId="{874F4E2E-3A7A-45FF-9E66-7DA464BADD1E}" destId="{6D379165-59EC-43AF-A4B3-B73DFCD18BD2}" srcOrd="3" destOrd="0" presId="urn:microsoft.com/office/officeart/2005/8/layout/process1"/>
    <dgm:cxn modelId="{DFFD9454-2C34-4266-A3E0-F146BD8FE874}" type="presParOf" srcId="{6D379165-59EC-43AF-A4B3-B73DFCD18BD2}" destId="{6C4333FB-F5E0-407F-8CB5-7F2E6A7C8A57}" srcOrd="0" destOrd="0" presId="urn:microsoft.com/office/officeart/2005/8/layout/process1"/>
    <dgm:cxn modelId="{1DFB606C-CD68-42B0-9A8C-E7EB1DD73171}" type="presParOf" srcId="{874F4E2E-3A7A-45FF-9E66-7DA464BADD1E}" destId="{D223DDAB-8B7A-4A14-B178-9237D6D73468}"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9A51094D-1D80-485F-B84E-1D0F587D04E8}" type="doc">
      <dgm:prSet loTypeId="urn:microsoft.com/office/officeart/2005/8/layout/hList3" loCatId="list" qsTypeId="urn:microsoft.com/office/officeart/2005/8/quickstyle/simple1#29" qsCatId="simple" csTypeId="urn:microsoft.com/office/officeart/2005/8/colors/accent1_2#29" csCatId="accent1" phldr="1"/>
      <dgm:spPr/>
      <dgm:t>
        <a:bodyPr/>
        <a:lstStyle/>
        <a:p>
          <a:endParaRPr lang="it-IT"/>
        </a:p>
      </dgm:t>
    </dgm:pt>
    <dgm:pt modelId="{00BCDA14-2FF2-41D7-A44B-454AC1E65C52}">
      <dgm:prSet phldrT="[Testo]"/>
      <dgm:spPr/>
      <dgm:t>
        <a:bodyPr/>
        <a:lstStyle/>
        <a:p>
          <a:r>
            <a:rPr lang="it-IT" dirty="0"/>
            <a:t>Fino a pochi anni fa:</a:t>
          </a:r>
          <a:br>
            <a:rPr lang="it-IT" dirty="0"/>
          </a:br>
          <a:r>
            <a:rPr lang="it-IT" dirty="0"/>
            <a:t>posizione di garanzia solo per i TSO</a:t>
          </a:r>
        </a:p>
      </dgm:t>
    </dgm:pt>
    <dgm:pt modelId="{3FD92D4C-0E23-498B-BC71-7C427FD33327}" type="parTrans" cxnId="{4450EB3D-C3BC-4575-9072-C849D82ECDE7}">
      <dgm:prSet/>
      <dgm:spPr/>
      <dgm:t>
        <a:bodyPr/>
        <a:lstStyle/>
        <a:p>
          <a:endParaRPr lang="it-IT"/>
        </a:p>
      </dgm:t>
    </dgm:pt>
    <dgm:pt modelId="{F2EFE8E3-89E5-402A-B442-68A62050F1E1}" type="sibTrans" cxnId="{4450EB3D-C3BC-4575-9072-C849D82ECDE7}">
      <dgm:prSet/>
      <dgm:spPr/>
      <dgm:t>
        <a:bodyPr/>
        <a:lstStyle/>
        <a:p>
          <a:endParaRPr lang="it-IT"/>
        </a:p>
      </dgm:t>
    </dgm:pt>
    <dgm:pt modelId="{DAA82DA1-DD74-43C8-90A4-14B2F2EA1211}">
      <dgm:prSet phldrT="[Testo]"/>
      <dgm:spPr/>
      <dgm:t>
        <a:bodyPr/>
        <a:lstStyle/>
        <a:p>
          <a:r>
            <a:rPr lang="it-IT" dirty="0"/>
            <a:t>La legge 180/78 ha introdotto un modello  fondato sulla cura del paziente psichiatrico, da attuarsi mediante una “</a:t>
          </a:r>
          <a:r>
            <a:rPr lang="it-IT" b="1" dirty="0"/>
            <a:t>alleanza terapeutica</a:t>
          </a:r>
          <a:r>
            <a:rPr lang="it-IT" dirty="0"/>
            <a:t>” con lo stesso, nell’ambito della quale è necessario ricercare il consenso del medesimo</a:t>
          </a:r>
        </a:p>
      </dgm:t>
    </dgm:pt>
    <dgm:pt modelId="{AABA86CF-FBA3-4452-BE65-0A73258369C6}" type="parTrans" cxnId="{AA54C870-DE21-4163-9739-9A6A7070D27E}">
      <dgm:prSet/>
      <dgm:spPr/>
      <dgm:t>
        <a:bodyPr/>
        <a:lstStyle/>
        <a:p>
          <a:endParaRPr lang="it-IT"/>
        </a:p>
      </dgm:t>
    </dgm:pt>
    <dgm:pt modelId="{53129B0B-36B2-4FB4-A733-EA1294690775}" type="sibTrans" cxnId="{AA54C870-DE21-4163-9739-9A6A7070D27E}">
      <dgm:prSet/>
      <dgm:spPr/>
      <dgm:t>
        <a:bodyPr/>
        <a:lstStyle/>
        <a:p>
          <a:endParaRPr lang="it-IT"/>
        </a:p>
      </dgm:t>
    </dgm:pt>
    <dgm:pt modelId="{27E0B68B-4C67-4FDE-920A-98250481CAD2}">
      <dgm:prSet phldrT="[Testo]"/>
      <dgm:spPr/>
      <dgm:t>
        <a:bodyPr/>
        <a:lstStyle/>
        <a:p>
          <a:r>
            <a:rPr lang="it-IT" dirty="0"/>
            <a:t>Tale principio dovrebbe far venir meno in radice ogni </a:t>
          </a:r>
          <a:r>
            <a:rPr lang="it-IT" b="1" dirty="0"/>
            <a:t>obbligo di vigilanza </a:t>
          </a:r>
          <a:r>
            <a:rPr lang="it-IT" dirty="0"/>
            <a:t>del medico psichiatra sul malato, con conseguente venir meno del dovere dello stesso di intervenire </a:t>
          </a:r>
          <a:r>
            <a:rPr lang="it-IT" b="1" dirty="0"/>
            <a:t>per impedire  comportamenti auto o etero lesivi dello stesso</a:t>
          </a:r>
          <a:endParaRPr lang="it-IT" dirty="0"/>
        </a:p>
      </dgm:t>
    </dgm:pt>
    <dgm:pt modelId="{5FD6392D-BE16-4749-8CA5-35DF48D22DD2}" type="parTrans" cxnId="{35158726-4CBC-4053-9E93-A12CB768C679}">
      <dgm:prSet/>
      <dgm:spPr/>
      <dgm:t>
        <a:bodyPr/>
        <a:lstStyle/>
        <a:p>
          <a:endParaRPr lang="it-IT"/>
        </a:p>
      </dgm:t>
    </dgm:pt>
    <dgm:pt modelId="{DD703E6A-F301-49CA-AE98-5E4287ED042B}" type="sibTrans" cxnId="{35158726-4CBC-4053-9E93-A12CB768C679}">
      <dgm:prSet/>
      <dgm:spPr/>
      <dgm:t>
        <a:bodyPr/>
        <a:lstStyle/>
        <a:p>
          <a:endParaRPr lang="it-IT"/>
        </a:p>
      </dgm:t>
    </dgm:pt>
    <dgm:pt modelId="{E55FF29A-54F9-4500-B37B-C139A5B67E41}">
      <dgm:prSet phldrT="[Testo]"/>
      <dgm:spPr/>
      <dgm:t>
        <a:bodyPr/>
        <a:lstStyle/>
        <a:p>
          <a:r>
            <a:rPr lang="it-IT" dirty="0"/>
            <a:t>Tale dovere residuerebbe  solo in caso di ricovero del paziente in </a:t>
          </a:r>
          <a:r>
            <a:rPr lang="it-IT" b="1" dirty="0"/>
            <a:t>regime di TSO</a:t>
          </a:r>
          <a:r>
            <a:rPr lang="it-IT" dirty="0"/>
            <a:t>: in tal caso, il malato sarebbe inconsapevole del proprio stato di malattia, rifiutando le relative cure</a:t>
          </a:r>
        </a:p>
      </dgm:t>
    </dgm:pt>
    <dgm:pt modelId="{E5F620B0-710B-4C98-B38D-3AE0028FD9E1}" type="parTrans" cxnId="{3F2C6BDC-BBA9-4F93-9229-67BFF81364BC}">
      <dgm:prSet/>
      <dgm:spPr/>
      <dgm:t>
        <a:bodyPr/>
        <a:lstStyle/>
        <a:p>
          <a:endParaRPr lang="it-IT"/>
        </a:p>
      </dgm:t>
    </dgm:pt>
    <dgm:pt modelId="{5293167B-D74D-48E7-BFFF-227BBFFECB4C}" type="sibTrans" cxnId="{3F2C6BDC-BBA9-4F93-9229-67BFF81364BC}">
      <dgm:prSet/>
      <dgm:spPr/>
      <dgm:t>
        <a:bodyPr/>
        <a:lstStyle/>
        <a:p>
          <a:endParaRPr lang="it-IT"/>
        </a:p>
      </dgm:t>
    </dgm:pt>
    <dgm:pt modelId="{22ECFBE0-C274-4C94-AB64-29A40CC3B045}" type="pres">
      <dgm:prSet presAssocID="{9A51094D-1D80-485F-B84E-1D0F587D04E8}" presName="composite" presStyleCnt="0">
        <dgm:presLayoutVars>
          <dgm:chMax val="1"/>
          <dgm:dir/>
          <dgm:resizeHandles val="exact"/>
        </dgm:presLayoutVars>
      </dgm:prSet>
      <dgm:spPr/>
    </dgm:pt>
    <dgm:pt modelId="{BE3E0C7B-E938-47B3-8D67-4E900745E18F}" type="pres">
      <dgm:prSet presAssocID="{00BCDA14-2FF2-41D7-A44B-454AC1E65C52}" presName="roof" presStyleLbl="dkBgShp" presStyleIdx="0" presStyleCnt="2"/>
      <dgm:spPr/>
    </dgm:pt>
    <dgm:pt modelId="{4BC4C2AF-CA9D-43EE-8EB7-A1F9399C2DEA}" type="pres">
      <dgm:prSet presAssocID="{00BCDA14-2FF2-41D7-A44B-454AC1E65C52}" presName="pillars" presStyleCnt="0"/>
      <dgm:spPr/>
    </dgm:pt>
    <dgm:pt modelId="{330FAF3C-C2F1-443B-ABE2-8185CD10765F}" type="pres">
      <dgm:prSet presAssocID="{00BCDA14-2FF2-41D7-A44B-454AC1E65C52}" presName="pillar1" presStyleLbl="node1" presStyleIdx="0" presStyleCnt="3">
        <dgm:presLayoutVars>
          <dgm:bulletEnabled val="1"/>
        </dgm:presLayoutVars>
      </dgm:prSet>
      <dgm:spPr/>
    </dgm:pt>
    <dgm:pt modelId="{F238745F-DBDF-4E46-B4F0-606619256076}" type="pres">
      <dgm:prSet presAssocID="{27E0B68B-4C67-4FDE-920A-98250481CAD2}" presName="pillarX" presStyleLbl="node1" presStyleIdx="1" presStyleCnt="3">
        <dgm:presLayoutVars>
          <dgm:bulletEnabled val="1"/>
        </dgm:presLayoutVars>
      </dgm:prSet>
      <dgm:spPr/>
    </dgm:pt>
    <dgm:pt modelId="{A76EC4DA-6632-4F81-B511-B50B873D0AA9}" type="pres">
      <dgm:prSet presAssocID="{E55FF29A-54F9-4500-B37B-C139A5B67E41}" presName="pillarX" presStyleLbl="node1" presStyleIdx="2" presStyleCnt="3">
        <dgm:presLayoutVars>
          <dgm:bulletEnabled val="1"/>
        </dgm:presLayoutVars>
      </dgm:prSet>
      <dgm:spPr/>
    </dgm:pt>
    <dgm:pt modelId="{FEFCB87A-1C75-422F-B1B1-6EC958F041E2}" type="pres">
      <dgm:prSet presAssocID="{00BCDA14-2FF2-41D7-A44B-454AC1E65C52}" presName="base" presStyleLbl="dkBgShp" presStyleIdx="1" presStyleCnt="2"/>
      <dgm:spPr/>
    </dgm:pt>
  </dgm:ptLst>
  <dgm:cxnLst>
    <dgm:cxn modelId="{A3A5E212-7AF3-4052-84A6-A826CA0AA0B7}" type="presOf" srcId="{00BCDA14-2FF2-41D7-A44B-454AC1E65C52}" destId="{BE3E0C7B-E938-47B3-8D67-4E900745E18F}" srcOrd="0" destOrd="0" presId="urn:microsoft.com/office/officeart/2005/8/layout/hList3"/>
    <dgm:cxn modelId="{35158726-4CBC-4053-9E93-A12CB768C679}" srcId="{00BCDA14-2FF2-41D7-A44B-454AC1E65C52}" destId="{27E0B68B-4C67-4FDE-920A-98250481CAD2}" srcOrd="1" destOrd="0" parTransId="{5FD6392D-BE16-4749-8CA5-35DF48D22DD2}" sibTransId="{DD703E6A-F301-49CA-AE98-5E4287ED042B}"/>
    <dgm:cxn modelId="{4450EB3D-C3BC-4575-9072-C849D82ECDE7}" srcId="{9A51094D-1D80-485F-B84E-1D0F587D04E8}" destId="{00BCDA14-2FF2-41D7-A44B-454AC1E65C52}" srcOrd="0" destOrd="0" parTransId="{3FD92D4C-0E23-498B-BC71-7C427FD33327}" sibTransId="{F2EFE8E3-89E5-402A-B442-68A62050F1E1}"/>
    <dgm:cxn modelId="{AA54C870-DE21-4163-9739-9A6A7070D27E}" srcId="{00BCDA14-2FF2-41D7-A44B-454AC1E65C52}" destId="{DAA82DA1-DD74-43C8-90A4-14B2F2EA1211}" srcOrd="0" destOrd="0" parTransId="{AABA86CF-FBA3-4452-BE65-0A73258369C6}" sibTransId="{53129B0B-36B2-4FB4-A733-EA1294690775}"/>
    <dgm:cxn modelId="{085DC897-2FDB-46FF-BC3D-0CF16E21A149}" type="presOf" srcId="{9A51094D-1D80-485F-B84E-1D0F587D04E8}" destId="{22ECFBE0-C274-4C94-AB64-29A40CC3B045}" srcOrd="0" destOrd="0" presId="urn:microsoft.com/office/officeart/2005/8/layout/hList3"/>
    <dgm:cxn modelId="{3F2E10B5-CA74-4F74-B79F-FE2A057CF3F0}" type="presOf" srcId="{DAA82DA1-DD74-43C8-90A4-14B2F2EA1211}" destId="{330FAF3C-C2F1-443B-ABE2-8185CD10765F}" srcOrd="0" destOrd="0" presId="urn:microsoft.com/office/officeart/2005/8/layout/hList3"/>
    <dgm:cxn modelId="{88921DC1-765D-4997-9992-26166F9FBE60}" type="presOf" srcId="{27E0B68B-4C67-4FDE-920A-98250481CAD2}" destId="{F238745F-DBDF-4E46-B4F0-606619256076}" srcOrd="0" destOrd="0" presId="urn:microsoft.com/office/officeart/2005/8/layout/hList3"/>
    <dgm:cxn modelId="{3F2C6BDC-BBA9-4F93-9229-67BFF81364BC}" srcId="{00BCDA14-2FF2-41D7-A44B-454AC1E65C52}" destId="{E55FF29A-54F9-4500-B37B-C139A5B67E41}" srcOrd="2" destOrd="0" parTransId="{E5F620B0-710B-4C98-B38D-3AE0028FD9E1}" sibTransId="{5293167B-D74D-48E7-BFFF-227BBFFECB4C}"/>
    <dgm:cxn modelId="{37566FE6-C2DA-4B98-9B73-8F66755F52F9}" type="presOf" srcId="{E55FF29A-54F9-4500-B37B-C139A5B67E41}" destId="{A76EC4DA-6632-4F81-B511-B50B873D0AA9}" srcOrd="0" destOrd="0" presId="urn:microsoft.com/office/officeart/2005/8/layout/hList3"/>
    <dgm:cxn modelId="{859F8157-D660-42A5-8A31-6E910613B3C7}" type="presParOf" srcId="{22ECFBE0-C274-4C94-AB64-29A40CC3B045}" destId="{BE3E0C7B-E938-47B3-8D67-4E900745E18F}" srcOrd="0" destOrd="0" presId="urn:microsoft.com/office/officeart/2005/8/layout/hList3"/>
    <dgm:cxn modelId="{FF8B95AD-F815-4BEA-934F-B1BA1BA8B0A8}" type="presParOf" srcId="{22ECFBE0-C274-4C94-AB64-29A40CC3B045}" destId="{4BC4C2AF-CA9D-43EE-8EB7-A1F9399C2DEA}" srcOrd="1" destOrd="0" presId="urn:microsoft.com/office/officeart/2005/8/layout/hList3"/>
    <dgm:cxn modelId="{DF005327-1214-4984-BE46-51BC00E5BD9D}" type="presParOf" srcId="{4BC4C2AF-CA9D-43EE-8EB7-A1F9399C2DEA}" destId="{330FAF3C-C2F1-443B-ABE2-8185CD10765F}" srcOrd="0" destOrd="0" presId="urn:microsoft.com/office/officeart/2005/8/layout/hList3"/>
    <dgm:cxn modelId="{2FD4CA34-AF4D-4997-9E2E-E25E73F379F6}" type="presParOf" srcId="{4BC4C2AF-CA9D-43EE-8EB7-A1F9399C2DEA}" destId="{F238745F-DBDF-4E46-B4F0-606619256076}" srcOrd="1" destOrd="0" presId="urn:microsoft.com/office/officeart/2005/8/layout/hList3"/>
    <dgm:cxn modelId="{CF30989B-DEF8-4B75-8D8F-CE9F9596BE48}" type="presParOf" srcId="{4BC4C2AF-CA9D-43EE-8EB7-A1F9399C2DEA}" destId="{A76EC4DA-6632-4F81-B511-B50B873D0AA9}" srcOrd="2" destOrd="0" presId="urn:microsoft.com/office/officeart/2005/8/layout/hList3"/>
    <dgm:cxn modelId="{007FA239-48F7-4F34-9AA3-F70B2434B302}" type="presParOf" srcId="{22ECFBE0-C274-4C94-AB64-29A40CC3B045}" destId="{FEFCB87A-1C75-422F-B1B1-6EC958F041E2}"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9A51094D-1D80-485F-B84E-1D0F587D04E8}" type="doc">
      <dgm:prSet loTypeId="urn:microsoft.com/office/officeart/2005/8/layout/hList3" loCatId="list" qsTypeId="urn:microsoft.com/office/officeart/2005/8/quickstyle/simple1#30" qsCatId="simple" csTypeId="urn:microsoft.com/office/officeart/2005/8/colors/accent1_2#30" csCatId="accent1" phldr="1"/>
      <dgm:spPr/>
      <dgm:t>
        <a:bodyPr/>
        <a:lstStyle/>
        <a:p>
          <a:endParaRPr lang="it-IT"/>
        </a:p>
      </dgm:t>
    </dgm:pt>
    <dgm:pt modelId="{00BCDA14-2FF2-41D7-A44B-454AC1E65C52}">
      <dgm:prSet phldrT="[Testo]"/>
      <dgm:spPr/>
      <dgm:t>
        <a:bodyPr/>
        <a:lstStyle/>
        <a:p>
          <a:r>
            <a:rPr lang="it-IT" dirty="0"/>
            <a:t>Recenti sentenze  della Corte di Cassazione : La posizione di garanzia vale anche per il ricovero volontario</a:t>
          </a:r>
        </a:p>
      </dgm:t>
    </dgm:pt>
    <dgm:pt modelId="{3FD92D4C-0E23-498B-BC71-7C427FD33327}" type="parTrans" cxnId="{4450EB3D-C3BC-4575-9072-C849D82ECDE7}">
      <dgm:prSet/>
      <dgm:spPr/>
      <dgm:t>
        <a:bodyPr/>
        <a:lstStyle/>
        <a:p>
          <a:endParaRPr lang="it-IT"/>
        </a:p>
      </dgm:t>
    </dgm:pt>
    <dgm:pt modelId="{F2EFE8E3-89E5-402A-B442-68A62050F1E1}" type="sibTrans" cxnId="{4450EB3D-C3BC-4575-9072-C849D82ECDE7}">
      <dgm:prSet/>
      <dgm:spPr/>
      <dgm:t>
        <a:bodyPr/>
        <a:lstStyle/>
        <a:p>
          <a:endParaRPr lang="it-IT"/>
        </a:p>
      </dgm:t>
    </dgm:pt>
    <dgm:pt modelId="{DAA82DA1-DD74-43C8-90A4-14B2F2EA1211}">
      <dgm:prSet phldrT="[Testo]" custT="1"/>
      <dgm:spPr/>
      <dgm:t>
        <a:bodyPr/>
        <a:lstStyle/>
        <a:p>
          <a:r>
            <a:rPr lang="it-IT" sz="2800" dirty="0"/>
            <a:t>“</a:t>
          </a:r>
          <a:r>
            <a:rPr lang="it-IT" sz="2800" i="1" dirty="0"/>
            <a:t>anche </a:t>
          </a:r>
          <a:r>
            <a:rPr lang="it-IT" sz="2800" b="1" i="1" dirty="0"/>
            <a:t>al di fuori delle ipotesi di ricovero </a:t>
          </a:r>
          <a:r>
            <a:rPr lang="it-IT" sz="2800" i="1" dirty="0"/>
            <a:t>coatto lo psichiatra è titolare di una posizione di garanzia, sullo stesso gravando doveri di protezione e di sorveglianza del paziente in relazione al pericolo di condotte </a:t>
          </a:r>
          <a:r>
            <a:rPr lang="it-IT" sz="2800" b="1" i="1" dirty="0"/>
            <a:t>autolesive</a:t>
          </a:r>
          <a:r>
            <a:rPr lang="it-IT" sz="2800" i="1" dirty="0"/>
            <a:t> (e, naturalmente, </a:t>
          </a:r>
          <a:r>
            <a:rPr lang="it-IT" sz="2800" b="1" i="1" dirty="0" err="1"/>
            <a:t>eterolesive</a:t>
          </a:r>
          <a:r>
            <a:rPr lang="it-IT" sz="2800" i="1" dirty="0"/>
            <a:t>)”</a:t>
          </a:r>
          <a:endParaRPr lang="it-IT" sz="2800" dirty="0"/>
        </a:p>
      </dgm:t>
    </dgm:pt>
    <dgm:pt modelId="{AABA86CF-FBA3-4452-BE65-0A73258369C6}" type="parTrans" cxnId="{AA54C870-DE21-4163-9739-9A6A7070D27E}">
      <dgm:prSet/>
      <dgm:spPr/>
      <dgm:t>
        <a:bodyPr/>
        <a:lstStyle/>
        <a:p>
          <a:endParaRPr lang="it-IT"/>
        </a:p>
      </dgm:t>
    </dgm:pt>
    <dgm:pt modelId="{53129B0B-36B2-4FB4-A733-EA1294690775}" type="sibTrans" cxnId="{AA54C870-DE21-4163-9739-9A6A7070D27E}">
      <dgm:prSet/>
      <dgm:spPr/>
      <dgm:t>
        <a:bodyPr/>
        <a:lstStyle/>
        <a:p>
          <a:endParaRPr lang="it-IT"/>
        </a:p>
      </dgm:t>
    </dgm:pt>
    <dgm:pt modelId="{E55FF29A-54F9-4500-B37B-C139A5B67E41}">
      <dgm:prSet phldrT="[Testo]"/>
      <dgm:spPr/>
      <dgm:t>
        <a:bodyPr/>
        <a:lstStyle/>
        <a:p>
          <a:pPr>
            <a:spcAft>
              <a:spcPts val="0"/>
            </a:spcAft>
          </a:pPr>
          <a:r>
            <a:rPr lang="it-IT" dirty="0"/>
            <a:t>Lo psichiatra ha </a:t>
          </a:r>
          <a:r>
            <a:rPr lang="it-IT" b="1" dirty="0"/>
            <a:t>l’obbligo giuridico </a:t>
          </a:r>
          <a:r>
            <a:rPr lang="it-IT" dirty="0"/>
            <a:t>di curare la malattia mentale nel modo migliore possibile:</a:t>
          </a:r>
        </a:p>
        <a:p>
          <a:pPr>
            <a:spcAft>
              <a:spcPts val="0"/>
            </a:spcAft>
          </a:pPr>
          <a:r>
            <a:rPr lang="it-IT" dirty="0"/>
            <a:t>tale obbligo ha in sé quello di salvare il paziente dal rischio di  condotte auto lesive “</a:t>
          </a:r>
          <a:r>
            <a:rPr lang="it-IT" i="1" dirty="0"/>
            <a:t>dovendo ritenersi che le stesse rappresentino </a:t>
          </a:r>
          <a:r>
            <a:rPr lang="it-IT" b="1" i="1" dirty="0"/>
            <a:t>un'estrinsecazione, quando non una conseguenza, della patologia che lo affligge</a:t>
          </a:r>
          <a:r>
            <a:rPr lang="it-IT" i="1" dirty="0"/>
            <a:t>”.</a:t>
          </a:r>
          <a:endParaRPr lang="it-IT" dirty="0"/>
        </a:p>
      </dgm:t>
    </dgm:pt>
    <dgm:pt modelId="{E5F620B0-710B-4C98-B38D-3AE0028FD9E1}" type="parTrans" cxnId="{3F2C6BDC-BBA9-4F93-9229-67BFF81364BC}">
      <dgm:prSet/>
      <dgm:spPr/>
      <dgm:t>
        <a:bodyPr/>
        <a:lstStyle/>
        <a:p>
          <a:endParaRPr lang="it-IT"/>
        </a:p>
      </dgm:t>
    </dgm:pt>
    <dgm:pt modelId="{5293167B-D74D-48E7-BFFF-227BBFFECB4C}" type="sibTrans" cxnId="{3F2C6BDC-BBA9-4F93-9229-67BFF81364BC}">
      <dgm:prSet/>
      <dgm:spPr/>
      <dgm:t>
        <a:bodyPr/>
        <a:lstStyle/>
        <a:p>
          <a:endParaRPr lang="it-IT"/>
        </a:p>
      </dgm:t>
    </dgm:pt>
    <dgm:pt modelId="{22ECFBE0-C274-4C94-AB64-29A40CC3B045}" type="pres">
      <dgm:prSet presAssocID="{9A51094D-1D80-485F-B84E-1D0F587D04E8}" presName="composite" presStyleCnt="0">
        <dgm:presLayoutVars>
          <dgm:chMax val="1"/>
          <dgm:dir/>
          <dgm:resizeHandles val="exact"/>
        </dgm:presLayoutVars>
      </dgm:prSet>
      <dgm:spPr/>
    </dgm:pt>
    <dgm:pt modelId="{BE3E0C7B-E938-47B3-8D67-4E900745E18F}" type="pres">
      <dgm:prSet presAssocID="{00BCDA14-2FF2-41D7-A44B-454AC1E65C52}" presName="roof" presStyleLbl="dkBgShp" presStyleIdx="0" presStyleCnt="2"/>
      <dgm:spPr/>
    </dgm:pt>
    <dgm:pt modelId="{4BC4C2AF-CA9D-43EE-8EB7-A1F9399C2DEA}" type="pres">
      <dgm:prSet presAssocID="{00BCDA14-2FF2-41D7-A44B-454AC1E65C52}" presName="pillars" presStyleCnt="0"/>
      <dgm:spPr/>
    </dgm:pt>
    <dgm:pt modelId="{330FAF3C-C2F1-443B-ABE2-8185CD10765F}" type="pres">
      <dgm:prSet presAssocID="{00BCDA14-2FF2-41D7-A44B-454AC1E65C52}" presName="pillar1" presStyleLbl="node1" presStyleIdx="0" presStyleCnt="2">
        <dgm:presLayoutVars>
          <dgm:bulletEnabled val="1"/>
        </dgm:presLayoutVars>
      </dgm:prSet>
      <dgm:spPr/>
    </dgm:pt>
    <dgm:pt modelId="{A76EC4DA-6632-4F81-B511-B50B873D0AA9}" type="pres">
      <dgm:prSet presAssocID="{E55FF29A-54F9-4500-B37B-C139A5B67E41}" presName="pillarX" presStyleLbl="node1" presStyleIdx="1" presStyleCnt="2">
        <dgm:presLayoutVars>
          <dgm:bulletEnabled val="1"/>
        </dgm:presLayoutVars>
      </dgm:prSet>
      <dgm:spPr/>
    </dgm:pt>
    <dgm:pt modelId="{FEFCB87A-1C75-422F-B1B1-6EC958F041E2}" type="pres">
      <dgm:prSet presAssocID="{00BCDA14-2FF2-41D7-A44B-454AC1E65C52}" presName="base" presStyleLbl="dkBgShp" presStyleIdx="1" presStyleCnt="2"/>
      <dgm:spPr/>
    </dgm:pt>
  </dgm:ptLst>
  <dgm:cxnLst>
    <dgm:cxn modelId="{0F0AC310-86E0-4B17-97B6-77494E311A3E}" type="presOf" srcId="{9A51094D-1D80-485F-B84E-1D0F587D04E8}" destId="{22ECFBE0-C274-4C94-AB64-29A40CC3B045}" srcOrd="0" destOrd="0" presId="urn:microsoft.com/office/officeart/2005/8/layout/hList3"/>
    <dgm:cxn modelId="{4450EB3D-C3BC-4575-9072-C849D82ECDE7}" srcId="{9A51094D-1D80-485F-B84E-1D0F587D04E8}" destId="{00BCDA14-2FF2-41D7-A44B-454AC1E65C52}" srcOrd="0" destOrd="0" parTransId="{3FD92D4C-0E23-498B-BC71-7C427FD33327}" sibTransId="{F2EFE8E3-89E5-402A-B442-68A62050F1E1}"/>
    <dgm:cxn modelId="{AA54C870-DE21-4163-9739-9A6A7070D27E}" srcId="{00BCDA14-2FF2-41D7-A44B-454AC1E65C52}" destId="{DAA82DA1-DD74-43C8-90A4-14B2F2EA1211}" srcOrd="0" destOrd="0" parTransId="{AABA86CF-FBA3-4452-BE65-0A73258369C6}" sibTransId="{53129B0B-36B2-4FB4-A733-EA1294690775}"/>
    <dgm:cxn modelId="{0F32B47E-329A-43F6-B34C-FCEF39547773}" type="presOf" srcId="{00BCDA14-2FF2-41D7-A44B-454AC1E65C52}" destId="{BE3E0C7B-E938-47B3-8D67-4E900745E18F}" srcOrd="0" destOrd="0" presId="urn:microsoft.com/office/officeart/2005/8/layout/hList3"/>
    <dgm:cxn modelId="{58F0F5BA-6F50-4DE6-9FF4-C50AB3A6A543}" type="presOf" srcId="{E55FF29A-54F9-4500-B37B-C139A5B67E41}" destId="{A76EC4DA-6632-4F81-B511-B50B873D0AA9}" srcOrd="0" destOrd="0" presId="urn:microsoft.com/office/officeart/2005/8/layout/hList3"/>
    <dgm:cxn modelId="{3F2C6BDC-BBA9-4F93-9229-67BFF81364BC}" srcId="{00BCDA14-2FF2-41D7-A44B-454AC1E65C52}" destId="{E55FF29A-54F9-4500-B37B-C139A5B67E41}" srcOrd="1" destOrd="0" parTransId="{E5F620B0-710B-4C98-B38D-3AE0028FD9E1}" sibTransId="{5293167B-D74D-48E7-BFFF-227BBFFECB4C}"/>
    <dgm:cxn modelId="{A7502DED-81C4-4B9A-9F0F-2DFFEB6BB5B1}" type="presOf" srcId="{DAA82DA1-DD74-43C8-90A4-14B2F2EA1211}" destId="{330FAF3C-C2F1-443B-ABE2-8185CD10765F}" srcOrd="0" destOrd="0" presId="urn:microsoft.com/office/officeart/2005/8/layout/hList3"/>
    <dgm:cxn modelId="{205F8FAF-8CDB-4941-A373-FC19D47FE9E3}" type="presParOf" srcId="{22ECFBE0-C274-4C94-AB64-29A40CC3B045}" destId="{BE3E0C7B-E938-47B3-8D67-4E900745E18F}" srcOrd="0" destOrd="0" presId="urn:microsoft.com/office/officeart/2005/8/layout/hList3"/>
    <dgm:cxn modelId="{1C13AFCA-ABD3-44FF-9483-CED356E802B9}" type="presParOf" srcId="{22ECFBE0-C274-4C94-AB64-29A40CC3B045}" destId="{4BC4C2AF-CA9D-43EE-8EB7-A1F9399C2DEA}" srcOrd="1" destOrd="0" presId="urn:microsoft.com/office/officeart/2005/8/layout/hList3"/>
    <dgm:cxn modelId="{9107F0E2-4F79-436E-A81D-3CE60F9E0601}" type="presParOf" srcId="{4BC4C2AF-CA9D-43EE-8EB7-A1F9399C2DEA}" destId="{330FAF3C-C2F1-443B-ABE2-8185CD10765F}" srcOrd="0" destOrd="0" presId="urn:microsoft.com/office/officeart/2005/8/layout/hList3"/>
    <dgm:cxn modelId="{D8621B9F-85A3-4A03-97FF-BCB14E22A8C0}" type="presParOf" srcId="{4BC4C2AF-CA9D-43EE-8EB7-A1F9399C2DEA}" destId="{A76EC4DA-6632-4F81-B511-B50B873D0AA9}" srcOrd="1" destOrd="0" presId="urn:microsoft.com/office/officeart/2005/8/layout/hList3"/>
    <dgm:cxn modelId="{C14C35E8-604D-4713-BF67-B92B36F386C1}" type="presParOf" srcId="{22ECFBE0-C274-4C94-AB64-29A40CC3B045}" destId="{FEFCB87A-1C75-422F-B1B1-6EC958F041E2}"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3168A724-FF54-4B61-AF6C-2D7F50EBDD25}" type="doc">
      <dgm:prSet loTypeId="urn:microsoft.com/office/officeart/2005/8/layout/hProcess9" loCatId="process" qsTypeId="urn:microsoft.com/office/officeart/2005/8/quickstyle/simple1#31" qsCatId="simple" csTypeId="urn:microsoft.com/office/officeart/2005/8/colors/accent1_2#31" csCatId="accent1" phldr="1"/>
      <dgm:spPr/>
    </dgm:pt>
    <dgm:pt modelId="{EF4F2B6F-5B7A-4CAA-85DC-0333958FE87F}">
      <dgm:prSet phldrT="[Testo]" custT="1"/>
      <dgm:spPr/>
      <dgm:t>
        <a:bodyPr/>
        <a:lstStyle/>
        <a:p>
          <a:r>
            <a:rPr lang="it-IT" sz="2400" b="1" dirty="0"/>
            <a:t>Il rapporto terapeutico </a:t>
          </a:r>
          <a:r>
            <a:rPr lang="it-IT" sz="2400" dirty="0"/>
            <a:t>che si instaura fra medico psichiatra e paziente costituisce il fondamento della posizione di garanzia: nella specie, di protezione del paziente dai pericoli che gli possono derivare dalla sua malattia</a:t>
          </a:r>
        </a:p>
      </dgm:t>
    </dgm:pt>
    <dgm:pt modelId="{0BF1F7AD-FC60-44F0-9926-EEF3A25ED073}" type="parTrans" cxnId="{214AD2EC-7C85-43AB-8D6A-F61B3914C36F}">
      <dgm:prSet/>
      <dgm:spPr/>
      <dgm:t>
        <a:bodyPr/>
        <a:lstStyle/>
        <a:p>
          <a:endParaRPr lang="it-IT"/>
        </a:p>
      </dgm:t>
    </dgm:pt>
    <dgm:pt modelId="{07EFA2D7-E2BF-4E8E-A90B-0454DF2FF60A}" type="sibTrans" cxnId="{214AD2EC-7C85-43AB-8D6A-F61B3914C36F}">
      <dgm:prSet/>
      <dgm:spPr/>
      <dgm:t>
        <a:bodyPr/>
        <a:lstStyle/>
        <a:p>
          <a:endParaRPr lang="it-IT"/>
        </a:p>
      </dgm:t>
    </dgm:pt>
    <dgm:pt modelId="{4069E524-3869-4557-8BC6-4FA1BC6AAB13}">
      <dgm:prSet phldrT="[Testo]" custT="1"/>
      <dgm:spPr/>
      <dgm:t>
        <a:bodyPr/>
        <a:lstStyle/>
        <a:p>
          <a:r>
            <a:rPr lang="it-IT" sz="2200" dirty="0"/>
            <a:t>Conseguentemente, vi è un obbligo giuridico dello psichiatra, che abbia in cura una persona che presenti un concreto rischio di porre in essere condotte auto o etero lesive, di </a:t>
          </a:r>
          <a:r>
            <a:rPr lang="it-IT" sz="2200" b="1" dirty="0"/>
            <a:t>contrastare</a:t>
          </a:r>
          <a:r>
            <a:rPr lang="it-IT" sz="2200" dirty="0"/>
            <a:t> tali condotte del paziente, adottando </a:t>
          </a:r>
          <a:r>
            <a:rPr lang="it-IT" sz="2200" b="1" dirty="0"/>
            <a:t>cautele specifiche idonee a ridurre il rischio </a:t>
          </a:r>
          <a:r>
            <a:rPr lang="it-IT" sz="2200" dirty="0"/>
            <a:t>del  verificarsi di tali eventi</a:t>
          </a:r>
        </a:p>
      </dgm:t>
    </dgm:pt>
    <dgm:pt modelId="{4BEDE51F-F245-423C-9B1D-5217D105A54F}" type="parTrans" cxnId="{FE0610CF-4DF2-42C7-9AB4-56F87D13FDF2}">
      <dgm:prSet/>
      <dgm:spPr/>
      <dgm:t>
        <a:bodyPr/>
        <a:lstStyle/>
        <a:p>
          <a:endParaRPr lang="it-IT"/>
        </a:p>
      </dgm:t>
    </dgm:pt>
    <dgm:pt modelId="{252E2468-343D-4248-B2FF-D08135817B61}" type="sibTrans" cxnId="{FE0610CF-4DF2-42C7-9AB4-56F87D13FDF2}">
      <dgm:prSet/>
      <dgm:spPr/>
      <dgm:t>
        <a:bodyPr/>
        <a:lstStyle/>
        <a:p>
          <a:endParaRPr lang="it-IT"/>
        </a:p>
      </dgm:t>
    </dgm:pt>
    <dgm:pt modelId="{E01DA24C-9216-48E5-BEA6-C349CC6108F0}" type="pres">
      <dgm:prSet presAssocID="{3168A724-FF54-4B61-AF6C-2D7F50EBDD25}" presName="CompostProcess" presStyleCnt="0">
        <dgm:presLayoutVars>
          <dgm:dir/>
          <dgm:resizeHandles val="exact"/>
        </dgm:presLayoutVars>
      </dgm:prSet>
      <dgm:spPr/>
    </dgm:pt>
    <dgm:pt modelId="{83CCF768-62BD-4454-8CA1-64F40D53F919}" type="pres">
      <dgm:prSet presAssocID="{3168A724-FF54-4B61-AF6C-2D7F50EBDD25}" presName="arrow" presStyleLbl="bgShp" presStyleIdx="0" presStyleCnt="1" custScaleX="117647"/>
      <dgm:spPr/>
    </dgm:pt>
    <dgm:pt modelId="{99A1DD10-6C0D-4F4B-B3AC-8550600E3EA4}" type="pres">
      <dgm:prSet presAssocID="{3168A724-FF54-4B61-AF6C-2D7F50EBDD25}" presName="linearProcess" presStyleCnt="0"/>
      <dgm:spPr/>
    </dgm:pt>
    <dgm:pt modelId="{227D329C-1049-4090-98A1-13B0A939F018}" type="pres">
      <dgm:prSet presAssocID="{EF4F2B6F-5B7A-4CAA-85DC-0333958FE87F}" presName="textNode" presStyleLbl="node1" presStyleIdx="0" presStyleCnt="2" custScaleX="107526" custScaleY="116667">
        <dgm:presLayoutVars>
          <dgm:bulletEnabled val="1"/>
        </dgm:presLayoutVars>
      </dgm:prSet>
      <dgm:spPr/>
    </dgm:pt>
    <dgm:pt modelId="{FE0372E3-1909-4C59-AEC4-C39BC5BA362A}" type="pres">
      <dgm:prSet presAssocID="{07EFA2D7-E2BF-4E8E-A90B-0454DF2FF60A}" presName="sibTrans" presStyleCnt="0"/>
      <dgm:spPr/>
    </dgm:pt>
    <dgm:pt modelId="{2E94EE15-BC2F-4B37-979B-3F274739C9AD}" type="pres">
      <dgm:prSet presAssocID="{4069E524-3869-4557-8BC6-4FA1BC6AAB13}" presName="textNode" presStyleLbl="node1" presStyleIdx="1" presStyleCnt="2" custScaleX="122990" custScaleY="116667">
        <dgm:presLayoutVars>
          <dgm:bulletEnabled val="1"/>
        </dgm:presLayoutVars>
      </dgm:prSet>
      <dgm:spPr/>
    </dgm:pt>
  </dgm:ptLst>
  <dgm:cxnLst>
    <dgm:cxn modelId="{3C16D731-A2D6-4329-AB90-62E64B960CD8}" type="presOf" srcId="{3168A724-FF54-4B61-AF6C-2D7F50EBDD25}" destId="{E01DA24C-9216-48E5-BEA6-C349CC6108F0}" srcOrd="0" destOrd="0" presId="urn:microsoft.com/office/officeart/2005/8/layout/hProcess9"/>
    <dgm:cxn modelId="{D9D47DA7-0761-4B0E-9347-4ED66FD45FF1}" type="presOf" srcId="{EF4F2B6F-5B7A-4CAA-85DC-0333958FE87F}" destId="{227D329C-1049-4090-98A1-13B0A939F018}" srcOrd="0" destOrd="0" presId="urn:microsoft.com/office/officeart/2005/8/layout/hProcess9"/>
    <dgm:cxn modelId="{FE0610CF-4DF2-42C7-9AB4-56F87D13FDF2}" srcId="{3168A724-FF54-4B61-AF6C-2D7F50EBDD25}" destId="{4069E524-3869-4557-8BC6-4FA1BC6AAB13}" srcOrd="1" destOrd="0" parTransId="{4BEDE51F-F245-423C-9B1D-5217D105A54F}" sibTransId="{252E2468-343D-4248-B2FF-D08135817B61}"/>
    <dgm:cxn modelId="{214AD2EC-7C85-43AB-8D6A-F61B3914C36F}" srcId="{3168A724-FF54-4B61-AF6C-2D7F50EBDD25}" destId="{EF4F2B6F-5B7A-4CAA-85DC-0333958FE87F}" srcOrd="0" destOrd="0" parTransId="{0BF1F7AD-FC60-44F0-9926-EEF3A25ED073}" sibTransId="{07EFA2D7-E2BF-4E8E-A90B-0454DF2FF60A}"/>
    <dgm:cxn modelId="{A39E63F6-C594-4FCD-BF9D-39C0E7409DFA}" type="presOf" srcId="{4069E524-3869-4557-8BC6-4FA1BC6AAB13}" destId="{2E94EE15-BC2F-4B37-979B-3F274739C9AD}" srcOrd="0" destOrd="0" presId="urn:microsoft.com/office/officeart/2005/8/layout/hProcess9"/>
    <dgm:cxn modelId="{B3AE3DF3-53D0-468B-AC39-BB1D74D31479}" type="presParOf" srcId="{E01DA24C-9216-48E5-BEA6-C349CC6108F0}" destId="{83CCF768-62BD-4454-8CA1-64F40D53F919}" srcOrd="0" destOrd="0" presId="urn:microsoft.com/office/officeart/2005/8/layout/hProcess9"/>
    <dgm:cxn modelId="{67E56CAE-778D-4BF9-A552-EE5528EED028}" type="presParOf" srcId="{E01DA24C-9216-48E5-BEA6-C349CC6108F0}" destId="{99A1DD10-6C0D-4F4B-B3AC-8550600E3EA4}" srcOrd="1" destOrd="0" presId="urn:microsoft.com/office/officeart/2005/8/layout/hProcess9"/>
    <dgm:cxn modelId="{992F0D76-5FC1-4593-B420-F2DB61D38CD8}" type="presParOf" srcId="{99A1DD10-6C0D-4F4B-B3AC-8550600E3EA4}" destId="{227D329C-1049-4090-98A1-13B0A939F018}" srcOrd="0" destOrd="0" presId="urn:microsoft.com/office/officeart/2005/8/layout/hProcess9"/>
    <dgm:cxn modelId="{0A65962D-937B-4988-A322-85B0A1315070}" type="presParOf" srcId="{99A1DD10-6C0D-4F4B-B3AC-8550600E3EA4}" destId="{FE0372E3-1909-4C59-AEC4-C39BC5BA362A}" srcOrd="1" destOrd="0" presId="urn:microsoft.com/office/officeart/2005/8/layout/hProcess9"/>
    <dgm:cxn modelId="{F2F759ED-6CDD-460B-BFBA-3787EE1F2CAE}" type="presParOf" srcId="{99A1DD10-6C0D-4F4B-B3AC-8550600E3EA4}" destId="{2E94EE15-BC2F-4B37-979B-3F274739C9AD}" srcOrd="2"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705F1265-4078-473B-A564-20A450553857}" type="doc">
      <dgm:prSet loTypeId="urn:microsoft.com/office/officeart/2005/8/layout/vProcess5" loCatId="process" qsTypeId="urn:microsoft.com/office/officeart/2005/8/quickstyle/simple1#32" qsCatId="simple" csTypeId="urn:microsoft.com/office/officeart/2005/8/colors/accent1_2#32" csCatId="accent1" phldr="1"/>
      <dgm:spPr/>
      <dgm:t>
        <a:bodyPr/>
        <a:lstStyle/>
        <a:p>
          <a:endParaRPr lang="it-IT"/>
        </a:p>
      </dgm:t>
    </dgm:pt>
    <dgm:pt modelId="{E557A478-AB04-4D8D-A845-460030F5F322}">
      <dgm:prSet phldrT="[Testo]"/>
      <dgm:spPr/>
      <dgm:t>
        <a:bodyPr/>
        <a:lstStyle/>
        <a:p>
          <a:r>
            <a:rPr lang="it-IT" dirty="0"/>
            <a:t>La posizione di garanzia dello psichiatra nei confronti del paziente si costituisce , come avviene per gli altri medici, non solo in seguito al ricovero ospedaliero, anche volontario, ma anche in virtù della semplice instaurazione di una  </a:t>
          </a:r>
          <a:r>
            <a:rPr lang="it-IT" b="1" dirty="0"/>
            <a:t>relazione terapeutica </a:t>
          </a:r>
          <a:r>
            <a:rPr lang="it-IT" dirty="0"/>
            <a:t>fra medico e paziente</a:t>
          </a:r>
        </a:p>
      </dgm:t>
    </dgm:pt>
    <dgm:pt modelId="{4C1A4ED0-31A0-4E1D-88C8-049FE6D9D3F7}" type="parTrans" cxnId="{8A7AB9FD-8C1E-48E3-BF4B-D459AEB7D865}">
      <dgm:prSet/>
      <dgm:spPr/>
      <dgm:t>
        <a:bodyPr/>
        <a:lstStyle/>
        <a:p>
          <a:endParaRPr lang="it-IT"/>
        </a:p>
      </dgm:t>
    </dgm:pt>
    <dgm:pt modelId="{D3FA34DF-E683-43DB-A709-10B8E20FEA37}" type="sibTrans" cxnId="{8A7AB9FD-8C1E-48E3-BF4B-D459AEB7D865}">
      <dgm:prSet/>
      <dgm:spPr/>
      <dgm:t>
        <a:bodyPr/>
        <a:lstStyle/>
        <a:p>
          <a:endParaRPr lang="it-IT"/>
        </a:p>
      </dgm:t>
    </dgm:pt>
    <dgm:pt modelId="{7BB05199-AD48-40AC-BBD4-B2599F3002A4}">
      <dgm:prSet phldrT="[Testo]" custT="1"/>
      <dgm:spPr/>
      <dgm:t>
        <a:bodyPr/>
        <a:lstStyle/>
        <a:p>
          <a:r>
            <a:rPr lang="it-IT" sz="2400" dirty="0"/>
            <a:t>Sentenza della </a:t>
          </a:r>
          <a:r>
            <a:rPr lang="it-IT" sz="2400" dirty="0" err="1"/>
            <a:t>Cass</a:t>
          </a:r>
          <a:r>
            <a:rPr lang="it-IT" sz="2400" dirty="0"/>
            <a:t>. sez.4, n. 10819 del 4.3.2009: </a:t>
          </a:r>
          <a:r>
            <a:rPr lang="it-IT" sz="2400" i="1" dirty="0"/>
            <a:t>dalla relazione terapeutica deriva l’obbligo per il medico di attivarsi a tutela della salute e della vita</a:t>
          </a:r>
          <a:endParaRPr lang="it-IT" sz="2400" dirty="0"/>
        </a:p>
      </dgm:t>
    </dgm:pt>
    <dgm:pt modelId="{62C35948-BD5A-4B2A-89A2-B66A1E109D9F}" type="parTrans" cxnId="{2E6D78AD-ECAC-48C0-8441-2CEF4AF5D249}">
      <dgm:prSet/>
      <dgm:spPr/>
      <dgm:t>
        <a:bodyPr/>
        <a:lstStyle/>
        <a:p>
          <a:endParaRPr lang="it-IT"/>
        </a:p>
      </dgm:t>
    </dgm:pt>
    <dgm:pt modelId="{48DB5B9C-7C08-4B3F-93A2-4AC085E1F30A}" type="sibTrans" cxnId="{2E6D78AD-ECAC-48C0-8441-2CEF4AF5D249}">
      <dgm:prSet/>
      <dgm:spPr/>
      <dgm:t>
        <a:bodyPr/>
        <a:lstStyle/>
        <a:p>
          <a:endParaRPr lang="it-IT"/>
        </a:p>
      </dgm:t>
    </dgm:pt>
    <dgm:pt modelId="{4D8B383A-BB28-4466-A488-9DF014578A9B}" type="pres">
      <dgm:prSet presAssocID="{705F1265-4078-473B-A564-20A450553857}" presName="outerComposite" presStyleCnt="0">
        <dgm:presLayoutVars>
          <dgm:chMax val="5"/>
          <dgm:dir/>
          <dgm:resizeHandles val="exact"/>
        </dgm:presLayoutVars>
      </dgm:prSet>
      <dgm:spPr/>
    </dgm:pt>
    <dgm:pt modelId="{3FA0F57F-BF5E-4EB3-9298-9A7A712C6E46}" type="pres">
      <dgm:prSet presAssocID="{705F1265-4078-473B-A564-20A450553857}" presName="dummyMaxCanvas" presStyleCnt="0">
        <dgm:presLayoutVars/>
      </dgm:prSet>
      <dgm:spPr/>
    </dgm:pt>
    <dgm:pt modelId="{52FF9446-128A-4677-954C-93B30297831D}" type="pres">
      <dgm:prSet presAssocID="{705F1265-4078-473B-A564-20A450553857}" presName="TwoNodes_1" presStyleLbl="node1" presStyleIdx="0" presStyleCnt="2" custScaleX="113231" custLinFactNeighborX="6617" custLinFactNeighborY="866">
        <dgm:presLayoutVars>
          <dgm:bulletEnabled val="1"/>
        </dgm:presLayoutVars>
      </dgm:prSet>
      <dgm:spPr/>
    </dgm:pt>
    <dgm:pt modelId="{460042A8-36A9-4810-B22D-A84E652B6493}" type="pres">
      <dgm:prSet presAssocID="{705F1265-4078-473B-A564-20A450553857}" presName="TwoNodes_2" presStyleLbl="node1" presStyleIdx="1" presStyleCnt="2" custScaleX="113939" custLinFactNeighborX="-13087" custLinFactNeighborY="-156">
        <dgm:presLayoutVars>
          <dgm:bulletEnabled val="1"/>
        </dgm:presLayoutVars>
      </dgm:prSet>
      <dgm:spPr/>
    </dgm:pt>
    <dgm:pt modelId="{48CC7438-4E29-4B5C-A005-EB5B610C9A3A}" type="pres">
      <dgm:prSet presAssocID="{705F1265-4078-473B-A564-20A450553857}" presName="TwoConn_1-2" presStyleLbl="fgAccFollowNode1" presStyleIdx="0" presStyleCnt="1" custLinFactNeighborX="37941" custLinFactNeighborY="-2471">
        <dgm:presLayoutVars>
          <dgm:bulletEnabled val="1"/>
        </dgm:presLayoutVars>
      </dgm:prSet>
      <dgm:spPr/>
    </dgm:pt>
    <dgm:pt modelId="{2CDA0761-DED3-4765-B3EB-639959383F3A}" type="pres">
      <dgm:prSet presAssocID="{705F1265-4078-473B-A564-20A450553857}" presName="TwoNodes_1_text" presStyleLbl="node1" presStyleIdx="1" presStyleCnt="2">
        <dgm:presLayoutVars>
          <dgm:bulletEnabled val="1"/>
        </dgm:presLayoutVars>
      </dgm:prSet>
      <dgm:spPr/>
    </dgm:pt>
    <dgm:pt modelId="{5F952F60-ABBA-4ED6-8FF9-A2558FBDEAE2}" type="pres">
      <dgm:prSet presAssocID="{705F1265-4078-473B-A564-20A450553857}" presName="TwoNodes_2_text" presStyleLbl="node1" presStyleIdx="1" presStyleCnt="2">
        <dgm:presLayoutVars>
          <dgm:bulletEnabled val="1"/>
        </dgm:presLayoutVars>
      </dgm:prSet>
      <dgm:spPr/>
    </dgm:pt>
  </dgm:ptLst>
  <dgm:cxnLst>
    <dgm:cxn modelId="{91199B2D-2BF0-49B3-AE0F-14ECC440B042}" type="presOf" srcId="{705F1265-4078-473B-A564-20A450553857}" destId="{4D8B383A-BB28-4466-A488-9DF014578A9B}" srcOrd="0" destOrd="0" presId="urn:microsoft.com/office/officeart/2005/8/layout/vProcess5"/>
    <dgm:cxn modelId="{F65FDC37-C348-46A3-9952-95FE511BF314}" type="presOf" srcId="{D3FA34DF-E683-43DB-A709-10B8E20FEA37}" destId="{48CC7438-4E29-4B5C-A005-EB5B610C9A3A}" srcOrd="0" destOrd="0" presId="urn:microsoft.com/office/officeart/2005/8/layout/vProcess5"/>
    <dgm:cxn modelId="{6AC3E34A-4355-45CE-B871-4BD13DB9199E}" type="presOf" srcId="{E557A478-AB04-4D8D-A845-460030F5F322}" destId="{2CDA0761-DED3-4765-B3EB-639959383F3A}" srcOrd="1" destOrd="0" presId="urn:microsoft.com/office/officeart/2005/8/layout/vProcess5"/>
    <dgm:cxn modelId="{2E6D78AD-ECAC-48C0-8441-2CEF4AF5D249}" srcId="{705F1265-4078-473B-A564-20A450553857}" destId="{7BB05199-AD48-40AC-BBD4-B2599F3002A4}" srcOrd="1" destOrd="0" parTransId="{62C35948-BD5A-4B2A-89A2-B66A1E109D9F}" sibTransId="{48DB5B9C-7C08-4B3F-93A2-4AC085E1F30A}"/>
    <dgm:cxn modelId="{1FCCC4E3-5D53-4B3D-B3FD-EC67183537B9}" type="presOf" srcId="{7BB05199-AD48-40AC-BBD4-B2599F3002A4}" destId="{460042A8-36A9-4810-B22D-A84E652B6493}" srcOrd="0" destOrd="0" presId="urn:microsoft.com/office/officeart/2005/8/layout/vProcess5"/>
    <dgm:cxn modelId="{1D6355E9-7491-4C3A-841C-D18E4AED001C}" type="presOf" srcId="{E557A478-AB04-4D8D-A845-460030F5F322}" destId="{52FF9446-128A-4677-954C-93B30297831D}" srcOrd="0" destOrd="0" presId="urn:microsoft.com/office/officeart/2005/8/layout/vProcess5"/>
    <dgm:cxn modelId="{8A7AB9FD-8C1E-48E3-BF4B-D459AEB7D865}" srcId="{705F1265-4078-473B-A564-20A450553857}" destId="{E557A478-AB04-4D8D-A845-460030F5F322}" srcOrd="0" destOrd="0" parTransId="{4C1A4ED0-31A0-4E1D-88C8-049FE6D9D3F7}" sibTransId="{D3FA34DF-E683-43DB-A709-10B8E20FEA37}"/>
    <dgm:cxn modelId="{5DECAFFF-6CD5-49FB-BEE0-50109ABBCC8D}" type="presOf" srcId="{7BB05199-AD48-40AC-BBD4-B2599F3002A4}" destId="{5F952F60-ABBA-4ED6-8FF9-A2558FBDEAE2}" srcOrd="1" destOrd="0" presId="urn:microsoft.com/office/officeart/2005/8/layout/vProcess5"/>
    <dgm:cxn modelId="{31AB3177-FF19-4612-8386-2F78A9F93F4B}" type="presParOf" srcId="{4D8B383A-BB28-4466-A488-9DF014578A9B}" destId="{3FA0F57F-BF5E-4EB3-9298-9A7A712C6E46}" srcOrd="0" destOrd="0" presId="urn:microsoft.com/office/officeart/2005/8/layout/vProcess5"/>
    <dgm:cxn modelId="{45DAD0C6-5DBB-4E37-8069-B6B2AB7F4220}" type="presParOf" srcId="{4D8B383A-BB28-4466-A488-9DF014578A9B}" destId="{52FF9446-128A-4677-954C-93B30297831D}" srcOrd="1" destOrd="0" presId="urn:microsoft.com/office/officeart/2005/8/layout/vProcess5"/>
    <dgm:cxn modelId="{98D00C90-311F-4F7E-8CFC-0AA395495D29}" type="presParOf" srcId="{4D8B383A-BB28-4466-A488-9DF014578A9B}" destId="{460042A8-36A9-4810-B22D-A84E652B6493}" srcOrd="2" destOrd="0" presId="urn:microsoft.com/office/officeart/2005/8/layout/vProcess5"/>
    <dgm:cxn modelId="{799454DD-889C-418D-A48A-34D40BC0228D}" type="presParOf" srcId="{4D8B383A-BB28-4466-A488-9DF014578A9B}" destId="{48CC7438-4E29-4B5C-A005-EB5B610C9A3A}" srcOrd="3" destOrd="0" presId="urn:microsoft.com/office/officeart/2005/8/layout/vProcess5"/>
    <dgm:cxn modelId="{6AA0A59D-88EF-40CA-95A7-FB8E46FC2856}" type="presParOf" srcId="{4D8B383A-BB28-4466-A488-9DF014578A9B}" destId="{2CDA0761-DED3-4765-B3EB-639959383F3A}" srcOrd="4" destOrd="0" presId="urn:microsoft.com/office/officeart/2005/8/layout/vProcess5"/>
    <dgm:cxn modelId="{345DB62B-7556-484D-9346-CFB2BDF706F6}" type="presParOf" srcId="{4D8B383A-BB28-4466-A488-9DF014578A9B}" destId="{5F952F60-ABBA-4ED6-8FF9-A2558FBDEAE2}"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8A36B7CC-A119-4E37-898F-CB51AE7C1501}" type="doc">
      <dgm:prSet loTypeId="urn:diagrams.loki3.com/BracketList+Icon" loCatId="list" qsTypeId="urn:microsoft.com/office/officeart/2005/8/quickstyle/simple1#33" qsCatId="simple" csTypeId="urn:microsoft.com/office/officeart/2005/8/colors/accent1_2#33" csCatId="accent1" phldr="1"/>
      <dgm:spPr/>
      <dgm:t>
        <a:bodyPr/>
        <a:lstStyle/>
        <a:p>
          <a:endParaRPr lang="it-IT"/>
        </a:p>
      </dgm:t>
    </dgm:pt>
    <dgm:pt modelId="{2CB33336-2C9A-4EA8-9454-F7C7BD3BB646}">
      <dgm:prSet phldrT="[Testo]"/>
      <dgm:spPr/>
      <dgm:t>
        <a:bodyPr/>
        <a:lstStyle/>
        <a:p>
          <a:pPr algn="ctr"/>
          <a:r>
            <a:rPr lang="it-IT" dirty="0"/>
            <a:t>giudizio </a:t>
          </a:r>
          <a:r>
            <a:rPr lang="it-IT" b="1" dirty="0"/>
            <a:t>civile</a:t>
          </a:r>
          <a:r>
            <a:rPr lang="it-IT" dirty="0"/>
            <a:t> </a:t>
          </a:r>
        </a:p>
      </dgm:t>
    </dgm:pt>
    <dgm:pt modelId="{20E6F20D-FF22-4222-9C89-AD7E060F1585}" type="parTrans" cxnId="{C2A3EFB1-EDEC-4CB2-9038-8A54D72AE986}">
      <dgm:prSet/>
      <dgm:spPr/>
      <dgm:t>
        <a:bodyPr/>
        <a:lstStyle/>
        <a:p>
          <a:endParaRPr lang="it-IT"/>
        </a:p>
      </dgm:t>
    </dgm:pt>
    <dgm:pt modelId="{BFEA4943-4C3D-43A0-8304-5E9A7077DCCE}" type="sibTrans" cxnId="{C2A3EFB1-EDEC-4CB2-9038-8A54D72AE986}">
      <dgm:prSet/>
      <dgm:spPr/>
      <dgm:t>
        <a:bodyPr/>
        <a:lstStyle/>
        <a:p>
          <a:endParaRPr lang="it-IT"/>
        </a:p>
      </dgm:t>
    </dgm:pt>
    <dgm:pt modelId="{AF0A9FEC-6555-4997-A8D0-10FF322DB053}">
      <dgm:prSet phldrT="[Testo]"/>
      <dgm:spPr/>
      <dgm:t>
        <a:bodyPr/>
        <a:lstStyle/>
        <a:p>
          <a:r>
            <a:rPr lang="it-IT" dirty="0"/>
            <a:t>In tema di risarcimento del danno la valutazione della </a:t>
          </a:r>
          <a:r>
            <a:rPr lang="it-IT" b="1" dirty="0"/>
            <a:t>colpa professionale </a:t>
          </a:r>
          <a:r>
            <a:rPr lang="it-IT" dirty="0"/>
            <a:t>dello psichiatra è ristretta </a:t>
          </a:r>
          <a:r>
            <a:rPr lang="it-IT" b="1" dirty="0"/>
            <a:t>a casi di colpa grave</a:t>
          </a:r>
          <a:endParaRPr lang="it-IT" dirty="0"/>
        </a:p>
      </dgm:t>
    </dgm:pt>
    <dgm:pt modelId="{3BA2E760-9801-4FE7-8C6E-683E7B069595}" type="parTrans" cxnId="{E940C57B-400E-49E7-A2F9-1CC73E10E394}">
      <dgm:prSet/>
      <dgm:spPr/>
      <dgm:t>
        <a:bodyPr/>
        <a:lstStyle/>
        <a:p>
          <a:endParaRPr lang="it-IT"/>
        </a:p>
      </dgm:t>
    </dgm:pt>
    <dgm:pt modelId="{64488014-CB03-4DB2-B27A-8D1329C041B6}" type="sibTrans" cxnId="{E940C57B-400E-49E7-A2F9-1CC73E10E394}">
      <dgm:prSet/>
      <dgm:spPr/>
      <dgm:t>
        <a:bodyPr/>
        <a:lstStyle/>
        <a:p>
          <a:endParaRPr lang="it-IT"/>
        </a:p>
      </dgm:t>
    </dgm:pt>
    <dgm:pt modelId="{2D73D10E-32C6-43CF-A3AE-45F0BD416649}">
      <dgm:prSet phldrT="[Testo]"/>
      <dgm:spPr/>
      <dgm:t>
        <a:bodyPr/>
        <a:lstStyle/>
        <a:p>
          <a:pPr algn="ctr"/>
          <a:r>
            <a:rPr lang="it-IT" dirty="0"/>
            <a:t>giudizio </a:t>
          </a:r>
          <a:r>
            <a:rPr lang="it-IT" b="1" dirty="0"/>
            <a:t>penale</a:t>
          </a:r>
          <a:endParaRPr lang="it-IT" dirty="0"/>
        </a:p>
      </dgm:t>
    </dgm:pt>
    <dgm:pt modelId="{67294966-39D0-4E43-B327-ACAEE4157ED5}" type="parTrans" cxnId="{6C94126E-4E27-4CB2-BAE1-C69591196720}">
      <dgm:prSet/>
      <dgm:spPr/>
      <dgm:t>
        <a:bodyPr/>
        <a:lstStyle/>
        <a:p>
          <a:endParaRPr lang="it-IT"/>
        </a:p>
      </dgm:t>
    </dgm:pt>
    <dgm:pt modelId="{57099322-4736-469F-8E8E-A8C810056498}" type="sibTrans" cxnId="{6C94126E-4E27-4CB2-BAE1-C69591196720}">
      <dgm:prSet/>
      <dgm:spPr/>
      <dgm:t>
        <a:bodyPr/>
        <a:lstStyle/>
        <a:p>
          <a:endParaRPr lang="it-IT"/>
        </a:p>
      </dgm:t>
    </dgm:pt>
    <dgm:pt modelId="{DA07B8FE-33B5-4998-ACDA-9A6AE339969F}">
      <dgm:prSet phldrT="[Testo]"/>
      <dgm:spPr/>
      <dgm:t>
        <a:bodyPr/>
        <a:lstStyle/>
        <a:p>
          <a:r>
            <a:rPr lang="it-IT" dirty="0"/>
            <a:t>La valutazione della </a:t>
          </a:r>
          <a:r>
            <a:rPr lang="it-IT" b="1" dirty="0"/>
            <a:t>colpa professionale </a:t>
          </a:r>
          <a:r>
            <a:rPr lang="it-IT" dirty="0"/>
            <a:t>dello psichiatra non è limitata solo a questa ipotesi: sentenza della </a:t>
          </a:r>
          <a:r>
            <a:rPr lang="it-IT" dirty="0" err="1"/>
            <a:t>Cass</a:t>
          </a:r>
          <a:r>
            <a:rPr lang="it-IT" dirty="0"/>
            <a:t>. sez. 4, n.21473 del 21.4.2006</a:t>
          </a:r>
        </a:p>
      </dgm:t>
    </dgm:pt>
    <dgm:pt modelId="{D24D8052-9292-48F4-A038-F0E238F99544}" type="parTrans" cxnId="{E0C85C8C-6F84-4E73-9FE7-38B8CD3C4D2E}">
      <dgm:prSet/>
      <dgm:spPr/>
      <dgm:t>
        <a:bodyPr/>
        <a:lstStyle/>
        <a:p>
          <a:endParaRPr lang="it-IT"/>
        </a:p>
      </dgm:t>
    </dgm:pt>
    <dgm:pt modelId="{BD6CF926-FE8A-4632-9274-25E624BB6A92}" type="sibTrans" cxnId="{E0C85C8C-6F84-4E73-9FE7-38B8CD3C4D2E}">
      <dgm:prSet/>
      <dgm:spPr/>
      <dgm:t>
        <a:bodyPr/>
        <a:lstStyle/>
        <a:p>
          <a:endParaRPr lang="it-IT"/>
        </a:p>
      </dgm:t>
    </dgm:pt>
    <dgm:pt modelId="{9FD49296-041D-4E86-AA88-4A23AE83DB7B}" type="pres">
      <dgm:prSet presAssocID="{8A36B7CC-A119-4E37-898F-CB51AE7C1501}" presName="Name0" presStyleCnt="0">
        <dgm:presLayoutVars>
          <dgm:dir/>
          <dgm:animLvl val="lvl"/>
          <dgm:resizeHandles val="exact"/>
        </dgm:presLayoutVars>
      </dgm:prSet>
      <dgm:spPr/>
    </dgm:pt>
    <dgm:pt modelId="{530DAFF1-77DE-4304-BDAC-8AD6FD6EC511}" type="pres">
      <dgm:prSet presAssocID="{2CB33336-2C9A-4EA8-9454-F7C7BD3BB646}" presName="linNode" presStyleCnt="0"/>
      <dgm:spPr/>
    </dgm:pt>
    <dgm:pt modelId="{511E6B93-C309-4F11-BF00-5A7FA74F34F5}" type="pres">
      <dgm:prSet presAssocID="{2CB33336-2C9A-4EA8-9454-F7C7BD3BB646}" presName="parTx" presStyleLbl="revTx" presStyleIdx="0" presStyleCnt="2">
        <dgm:presLayoutVars>
          <dgm:chMax val="1"/>
          <dgm:bulletEnabled val="1"/>
        </dgm:presLayoutVars>
      </dgm:prSet>
      <dgm:spPr/>
    </dgm:pt>
    <dgm:pt modelId="{F508F4F5-3176-4645-960C-D1CC387AE87C}" type="pres">
      <dgm:prSet presAssocID="{2CB33336-2C9A-4EA8-9454-F7C7BD3BB646}" presName="bracket" presStyleLbl="parChTrans1D1" presStyleIdx="0" presStyleCnt="2"/>
      <dgm:spPr/>
    </dgm:pt>
    <dgm:pt modelId="{B18BF3D0-D72F-4615-8D37-1D6B3B53B3B1}" type="pres">
      <dgm:prSet presAssocID="{2CB33336-2C9A-4EA8-9454-F7C7BD3BB646}" presName="spH" presStyleCnt="0"/>
      <dgm:spPr/>
    </dgm:pt>
    <dgm:pt modelId="{363B97E0-BF82-4F77-BBC2-9738EC129B18}" type="pres">
      <dgm:prSet presAssocID="{2CB33336-2C9A-4EA8-9454-F7C7BD3BB646}" presName="desTx" presStyleLbl="node1" presStyleIdx="0" presStyleCnt="2">
        <dgm:presLayoutVars>
          <dgm:bulletEnabled val="1"/>
        </dgm:presLayoutVars>
      </dgm:prSet>
      <dgm:spPr/>
    </dgm:pt>
    <dgm:pt modelId="{195C2C53-F627-4888-87AF-E7D4F22D1B94}" type="pres">
      <dgm:prSet presAssocID="{BFEA4943-4C3D-43A0-8304-5E9A7077DCCE}" presName="spV" presStyleCnt="0"/>
      <dgm:spPr/>
    </dgm:pt>
    <dgm:pt modelId="{488DE732-0E08-41A0-811F-3E4C2340058B}" type="pres">
      <dgm:prSet presAssocID="{2D73D10E-32C6-43CF-A3AE-45F0BD416649}" presName="linNode" presStyleCnt="0"/>
      <dgm:spPr/>
    </dgm:pt>
    <dgm:pt modelId="{024B58E4-31F0-4F72-8452-9120EF0066A8}" type="pres">
      <dgm:prSet presAssocID="{2D73D10E-32C6-43CF-A3AE-45F0BD416649}" presName="parTx" presStyleLbl="revTx" presStyleIdx="1" presStyleCnt="2">
        <dgm:presLayoutVars>
          <dgm:chMax val="1"/>
          <dgm:bulletEnabled val="1"/>
        </dgm:presLayoutVars>
      </dgm:prSet>
      <dgm:spPr/>
    </dgm:pt>
    <dgm:pt modelId="{BD01D356-E0F2-4E4A-9A47-E91EDE44129E}" type="pres">
      <dgm:prSet presAssocID="{2D73D10E-32C6-43CF-A3AE-45F0BD416649}" presName="bracket" presStyleLbl="parChTrans1D1" presStyleIdx="1" presStyleCnt="2"/>
      <dgm:spPr/>
    </dgm:pt>
    <dgm:pt modelId="{1303287E-2975-4293-A8B7-F8BA146224D8}" type="pres">
      <dgm:prSet presAssocID="{2D73D10E-32C6-43CF-A3AE-45F0BD416649}" presName="spH" presStyleCnt="0"/>
      <dgm:spPr/>
    </dgm:pt>
    <dgm:pt modelId="{A92E7963-6633-4F28-939E-A5A43D6157EE}" type="pres">
      <dgm:prSet presAssocID="{2D73D10E-32C6-43CF-A3AE-45F0BD416649}" presName="desTx" presStyleLbl="node1" presStyleIdx="1" presStyleCnt="2">
        <dgm:presLayoutVars>
          <dgm:bulletEnabled val="1"/>
        </dgm:presLayoutVars>
      </dgm:prSet>
      <dgm:spPr/>
    </dgm:pt>
  </dgm:ptLst>
  <dgm:cxnLst>
    <dgm:cxn modelId="{B0FDA142-3ADA-46BF-8D44-95245023DC3E}" type="presOf" srcId="{2CB33336-2C9A-4EA8-9454-F7C7BD3BB646}" destId="{511E6B93-C309-4F11-BF00-5A7FA74F34F5}" srcOrd="0" destOrd="0" presId="urn:diagrams.loki3.com/BracketList+Icon"/>
    <dgm:cxn modelId="{0ABCAA4A-3F26-43D9-AB54-A81264B06B5E}" type="presOf" srcId="{DA07B8FE-33B5-4998-ACDA-9A6AE339969F}" destId="{A92E7963-6633-4F28-939E-A5A43D6157EE}" srcOrd="0" destOrd="0" presId="urn:diagrams.loki3.com/BracketList+Icon"/>
    <dgm:cxn modelId="{6C94126E-4E27-4CB2-BAE1-C69591196720}" srcId="{8A36B7CC-A119-4E37-898F-CB51AE7C1501}" destId="{2D73D10E-32C6-43CF-A3AE-45F0BD416649}" srcOrd="1" destOrd="0" parTransId="{67294966-39D0-4E43-B327-ACAEE4157ED5}" sibTransId="{57099322-4736-469F-8E8E-A8C810056498}"/>
    <dgm:cxn modelId="{E940C57B-400E-49E7-A2F9-1CC73E10E394}" srcId="{2CB33336-2C9A-4EA8-9454-F7C7BD3BB646}" destId="{AF0A9FEC-6555-4997-A8D0-10FF322DB053}" srcOrd="0" destOrd="0" parTransId="{3BA2E760-9801-4FE7-8C6E-683E7B069595}" sibTransId="{64488014-CB03-4DB2-B27A-8D1329C041B6}"/>
    <dgm:cxn modelId="{E0C85C8C-6F84-4E73-9FE7-38B8CD3C4D2E}" srcId="{2D73D10E-32C6-43CF-A3AE-45F0BD416649}" destId="{DA07B8FE-33B5-4998-ACDA-9A6AE339969F}" srcOrd="0" destOrd="0" parTransId="{D24D8052-9292-48F4-A038-F0E238F99544}" sibTransId="{BD6CF926-FE8A-4632-9274-25E624BB6A92}"/>
    <dgm:cxn modelId="{0F8157A0-FB08-4341-89F8-1CEA65726C48}" type="presOf" srcId="{2D73D10E-32C6-43CF-A3AE-45F0BD416649}" destId="{024B58E4-31F0-4F72-8452-9120EF0066A8}" srcOrd="0" destOrd="0" presId="urn:diagrams.loki3.com/BracketList+Icon"/>
    <dgm:cxn modelId="{C2A3EFB1-EDEC-4CB2-9038-8A54D72AE986}" srcId="{8A36B7CC-A119-4E37-898F-CB51AE7C1501}" destId="{2CB33336-2C9A-4EA8-9454-F7C7BD3BB646}" srcOrd="0" destOrd="0" parTransId="{20E6F20D-FF22-4222-9C89-AD7E060F1585}" sibTransId="{BFEA4943-4C3D-43A0-8304-5E9A7077DCCE}"/>
    <dgm:cxn modelId="{24F769CF-3DAF-41FC-8FCE-8FE923F7CB06}" type="presOf" srcId="{8A36B7CC-A119-4E37-898F-CB51AE7C1501}" destId="{9FD49296-041D-4E86-AA88-4A23AE83DB7B}" srcOrd="0" destOrd="0" presId="urn:diagrams.loki3.com/BracketList+Icon"/>
    <dgm:cxn modelId="{46A16BF5-9778-4932-990A-680A48966316}" type="presOf" srcId="{AF0A9FEC-6555-4997-A8D0-10FF322DB053}" destId="{363B97E0-BF82-4F77-BBC2-9738EC129B18}" srcOrd="0" destOrd="0" presId="urn:diagrams.loki3.com/BracketList+Icon"/>
    <dgm:cxn modelId="{19BD42C3-A207-40D1-B231-061B813CFC32}" type="presParOf" srcId="{9FD49296-041D-4E86-AA88-4A23AE83DB7B}" destId="{530DAFF1-77DE-4304-BDAC-8AD6FD6EC511}" srcOrd="0" destOrd="0" presId="urn:diagrams.loki3.com/BracketList+Icon"/>
    <dgm:cxn modelId="{051DAE40-7C14-43F0-856F-7DD99094A1EE}" type="presParOf" srcId="{530DAFF1-77DE-4304-BDAC-8AD6FD6EC511}" destId="{511E6B93-C309-4F11-BF00-5A7FA74F34F5}" srcOrd="0" destOrd="0" presId="urn:diagrams.loki3.com/BracketList+Icon"/>
    <dgm:cxn modelId="{85EBF217-9FBC-4187-868E-50B571CC919F}" type="presParOf" srcId="{530DAFF1-77DE-4304-BDAC-8AD6FD6EC511}" destId="{F508F4F5-3176-4645-960C-D1CC387AE87C}" srcOrd="1" destOrd="0" presId="urn:diagrams.loki3.com/BracketList+Icon"/>
    <dgm:cxn modelId="{5F362681-AB94-4654-92AD-BCEAACA755EB}" type="presParOf" srcId="{530DAFF1-77DE-4304-BDAC-8AD6FD6EC511}" destId="{B18BF3D0-D72F-4615-8D37-1D6B3B53B3B1}" srcOrd="2" destOrd="0" presId="urn:diagrams.loki3.com/BracketList+Icon"/>
    <dgm:cxn modelId="{90084959-E907-4456-B7C9-C76ACBE1A817}" type="presParOf" srcId="{530DAFF1-77DE-4304-BDAC-8AD6FD6EC511}" destId="{363B97E0-BF82-4F77-BBC2-9738EC129B18}" srcOrd="3" destOrd="0" presId="urn:diagrams.loki3.com/BracketList+Icon"/>
    <dgm:cxn modelId="{1729DCA9-7DEA-44A5-80A1-ED45222585A0}" type="presParOf" srcId="{9FD49296-041D-4E86-AA88-4A23AE83DB7B}" destId="{195C2C53-F627-4888-87AF-E7D4F22D1B94}" srcOrd="1" destOrd="0" presId="urn:diagrams.loki3.com/BracketList+Icon"/>
    <dgm:cxn modelId="{7E450B1B-93D6-4B99-B867-3856098ED3AA}" type="presParOf" srcId="{9FD49296-041D-4E86-AA88-4A23AE83DB7B}" destId="{488DE732-0E08-41A0-811F-3E4C2340058B}" srcOrd="2" destOrd="0" presId="urn:diagrams.loki3.com/BracketList+Icon"/>
    <dgm:cxn modelId="{CED4A7B0-4ED0-4C6B-8814-F00349992F4F}" type="presParOf" srcId="{488DE732-0E08-41A0-811F-3E4C2340058B}" destId="{024B58E4-31F0-4F72-8452-9120EF0066A8}" srcOrd="0" destOrd="0" presId="urn:diagrams.loki3.com/BracketList+Icon"/>
    <dgm:cxn modelId="{FEE2D260-E77A-4D50-A55F-94242873A908}" type="presParOf" srcId="{488DE732-0E08-41A0-811F-3E4C2340058B}" destId="{BD01D356-E0F2-4E4A-9A47-E91EDE44129E}" srcOrd="1" destOrd="0" presId="urn:diagrams.loki3.com/BracketList+Icon"/>
    <dgm:cxn modelId="{C0C867E1-38F6-4D15-BA45-0E076CD5505B}" type="presParOf" srcId="{488DE732-0E08-41A0-811F-3E4C2340058B}" destId="{1303287E-2975-4293-A8B7-F8BA146224D8}" srcOrd="2" destOrd="0" presId="urn:diagrams.loki3.com/BracketList+Icon"/>
    <dgm:cxn modelId="{6019B525-060B-46B1-BABA-D87C680D9740}" type="presParOf" srcId="{488DE732-0E08-41A0-811F-3E4C2340058B}" destId="{A92E7963-6633-4F28-939E-A5A43D6157EE}" srcOrd="3" destOrd="0" presId="urn:diagrams.loki3.com/BracketLis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4551B3A-DB1B-49CB-918D-D34A29547DAC}" type="doc">
      <dgm:prSet loTypeId="urn:microsoft.com/office/officeart/2005/8/layout/vList2" loCatId="list" qsTypeId="urn:microsoft.com/office/officeart/2005/8/quickstyle/simple1#3" qsCatId="simple" csTypeId="urn:microsoft.com/office/officeart/2005/8/colors/accent1_2#3" csCatId="accent1" phldr="1"/>
      <dgm:spPr/>
      <dgm:t>
        <a:bodyPr/>
        <a:lstStyle/>
        <a:p>
          <a:endParaRPr lang="it-IT"/>
        </a:p>
      </dgm:t>
    </dgm:pt>
    <dgm:pt modelId="{F34BDADC-364D-4780-A871-B13282C2FF11}">
      <dgm:prSet phldrT="[Testo]"/>
      <dgm:spPr/>
      <dgm:t>
        <a:bodyPr/>
        <a:lstStyle/>
        <a:p>
          <a:r>
            <a:rPr lang="it-IT" dirty="0"/>
            <a:t>Art. 5 della Costituzione (Atti di disposizione del proprio corpo).</a:t>
          </a:r>
        </a:p>
      </dgm:t>
    </dgm:pt>
    <dgm:pt modelId="{312B6CDA-7D98-4FA1-A9C2-328F41C91D7E}" type="parTrans" cxnId="{2FA71487-D90C-4E73-9433-95269FCD7A83}">
      <dgm:prSet/>
      <dgm:spPr/>
      <dgm:t>
        <a:bodyPr/>
        <a:lstStyle/>
        <a:p>
          <a:endParaRPr lang="it-IT"/>
        </a:p>
      </dgm:t>
    </dgm:pt>
    <dgm:pt modelId="{07346514-419D-41DB-A3F2-64AFC1878C28}" type="sibTrans" cxnId="{2FA71487-D90C-4E73-9433-95269FCD7A83}">
      <dgm:prSet/>
      <dgm:spPr/>
      <dgm:t>
        <a:bodyPr/>
        <a:lstStyle/>
        <a:p>
          <a:endParaRPr lang="it-IT"/>
        </a:p>
      </dgm:t>
    </dgm:pt>
    <dgm:pt modelId="{0ED805B7-9B48-4BDF-A677-804051F979E1}">
      <dgm:prSet phldrT="[Testo]"/>
      <dgm:spPr/>
      <dgm:t>
        <a:bodyPr/>
        <a:lstStyle/>
        <a:p>
          <a:r>
            <a:rPr lang="it-IT" dirty="0"/>
            <a:t>«Gli atti di disposizione del proprio corpo sono vietati quando cagionino una </a:t>
          </a:r>
          <a:r>
            <a:rPr lang="it-IT" b="1" dirty="0"/>
            <a:t>diminuzione permanente della integrità fisica</a:t>
          </a:r>
          <a:r>
            <a:rPr lang="it-IT" dirty="0"/>
            <a:t>, o quando siano altrimenti contrari alla legge, all'ordine pubblico o al buon costume».</a:t>
          </a:r>
        </a:p>
      </dgm:t>
    </dgm:pt>
    <dgm:pt modelId="{F6F6A56C-B661-4279-8AA6-CB18E31CBF0C}" type="parTrans" cxnId="{03C0B212-1306-4131-8C1A-5F762E76D715}">
      <dgm:prSet/>
      <dgm:spPr/>
      <dgm:t>
        <a:bodyPr/>
        <a:lstStyle/>
        <a:p>
          <a:endParaRPr lang="it-IT"/>
        </a:p>
      </dgm:t>
    </dgm:pt>
    <dgm:pt modelId="{BD7D1949-2457-428E-9D3B-09396B5F92C2}" type="sibTrans" cxnId="{03C0B212-1306-4131-8C1A-5F762E76D715}">
      <dgm:prSet/>
      <dgm:spPr/>
      <dgm:t>
        <a:bodyPr/>
        <a:lstStyle/>
        <a:p>
          <a:endParaRPr lang="it-IT"/>
        </a:p>
      </dgm:t>
    </dgm:pt>
    <dgm:pt modelId="{3B02B498-76D7-44B4-BA73-2556C696D8D8}" type="pres">
      <dgm:prSet presAssocID="{84551B3A-DB1B-49CB-918D-D34A29547DAC}" presName="linear" presStyleCnt="0">
        <dgm:presLayoutVars>
          <dgm:animLvl val="lvl"/>
          <dgm:resizeHandles val="exact"/>
        </dgm:presLayoutVars>
      </dgm:prSet>
      <dgm:spPr/>
    </dgm:pt>
    <dgm:pt modelId="{192BE825-42EA-4745-9A8C-E422561AAB44}" type="pres">
      <dgm:prSet presAssocID="{F34BDADC-364D-4780-A871-B13282C2FF11}" presName="parentText" presStyleLbl="node1" presStyleIdx="0" presStyleCnt="1" custLinFactNeighborX="-478" custLinFactNeighborY="7762">
        <dgm:presLayoutVars>
          <dgm:chMax val="0"/>
          <dgm:bulletEnabled val="1"/>
        </dgm:presLayoutVars>
      </dgm:prSet>
      <dgm:spPr/>
    </dgm:pt>
    <dgm:pt modelId="{8BE4ABF3-6D46-4362-A8B2-659FEFA1E2A9}" type="pres">
      <dgm:prSet presAssocID="{F34BDADC-364D-4780-A871-B13282C2FF11}" presName="childText" presStyleLbl="revTx" presStyleIdx="0" presStyleCnt="1" custScaleY="110827" custLinFactNeighborX="91" custLinFactNeighborY="19577">
        <dgm:presLayoutVars>
          <dgm:bulletEnabled val="1"/>
        </dgm:presLayoutVars>
      </dgm:prSet>
      <dgm:spPr/>
    </dgm:pt>
  </dgm:ptLst>
  <dgm:cxnLst>
    <dgm:cxn modelId="{03C0B212-1306-4131-8C1A-5F762E76D715}" srcId="{F34BDADC-364D-4780-A871-B13282C2FF11}" destId="{0ED805B7-9B48-4BDF-A677-804051F979E1}" srcOrd="0" destOrd="0" parTransId="{F6F6A56C-B661-4279-8AA6-CB18E31CBF0C}" sibTransId="{BD7D1949-2457-428E-9D3B-09396B5F92C2}"/>
    <dgm:cxn modelId="{371CC932-2247-465C-A40D-5F7A595615E7}" type="presOf" srcId="{0ED805B7-9B48-4BDF-A677-804051F979E1}" destId="{8BE4ABF3-6D46-4362-A8B2-659FEFA1E2A9}" srcOrd="0" destOrd="0" presId="urn:microsoft.com/office/officeart/2005/8/layout/vList2"/>
    <dgm:cxn modelId="{2FA71487-D90C-4E73-9433-95269FCD7A83}" srcId="{84551B3A-DB1B-49CB-918D-D34A29547DAC}" destId="{F34BDADC-364D-4780-A871-B13282C2FF11}" srcOrd="0" destOrd="0" parTransId="{312B6CDA-7D98-4FA1-A9C2-328F41C91D7E}" sibTransId="{07346514-419D-41DB-A3F2-64AFC1878C28}"/>
    <dgm:cxn modelId="{E21464C6-4F44-445F-BA92-2D0CB3E8ACA8}" type="presOf" srcId="{84551B3A-DB1B-49CB-918D-D34A29547DAC}" destId="{3B02B498-76D7-44B4-BA73-2556C696D8D8}" srcOrd="0" destOrd="0" presId="urn:microsoft.com/office/officeart/2005/8/layout/vList2"/>
    <dgm:cxn modelId="{AAA7E4F7-16EF-4E5A-A6FB-FEB980147DC5}" type="presOf" srcId="{F34BDADC-364D-4780-A871-B13282C2FF11}" destId="{192BE825-42EA-4745-9A8C-E422561AAB44}" srcOrd="0" destOrd="0" presId="urn:microsoft.com/office/officeart/2005/8/layout/vList2"/>
    <dgm:cxn modelId="{FA64A628-9D5A-4E76-B60E-30C24BA8F2F3}" type="presParOf" srcId="{3B02B498-76D7-44B4-BA73-2556C696D8D8}" destId="{192BE825-42EA-4745-9A8C-E422561AAB44}" srcOrd="0" destOrd="0" presId="urn:microsoft.com/office/officeart/2005/8/layout/vList2"/>
    <dgm:cxn modelId="{1E60F76A-3494-499D-ADFE-ED3EF50D0B5C}" type="presParOf" srcId="{3B02B498-76D7-44B4-BA73-2556C696D8D8}" destId="{8BE4ABF3-6D46-4362-A8B2-659FEFA1E2A9}"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D039E1BA-2DB2-49DB-95B4-F7D3EF6A6558}" type="doc">
      <dgm:prSet loTypeId="urn:microsoft.com/office/officeart/2005/8/layout/hProcess9" loCatId="process" qsTypeId="urn:microsoft.com/office/officeart/2005/8/quickstyle/simple1#34" qsCatId="simple" csTypeId="urn:microsoft.com/office/officeart/2005/8/colors/accent1_2#34" csCatId="accent1" phldr="1"/>
      <dgm:spPr/>
    </dgm:pt>
    <dgm:pt modelId="{DDD474C9-5FB1-4EAB-BC8F-6705C6A41BCC}">
      <dgm:prSet phldrT="[Testo]"/>
      <dgm:spPr/>
      <dgm:t>
        <a:bodyPr/>
        <a:lstStyle/>
        <a:p>
          <a:r>
            <a:rPr lang="it-IT" dirty="0"/>
            <a:t>La </a:t>
          </a:r>
          <a:r>
            <a:rPr lang="it-IT" b="1" dirty="0"/>
            <a:t>prevedibilità ex ante </a:t>
          </a:r>
          <a:r>
            <a:rPr lang="it-IT" dirty="0"/>
            <a:t>del pericolo di suicidio o del compimento di atti etero lesivi non era fondato solo sulla </a:t>
          </a:r>
          <a:r>
            <a:rPr lang="it-IT" b="1" dirty="0"/>
            <a:t>astratta possibilità</a:t>
          </a:r>
          <a:r>
            <a:rPr lang="it-IT" dirty="0"/>
            <a:t> del compimento di tali atti, insito nel semplice fatto che il paziente fosse affetto da una determinata patologia psichica</a:t>
          </a:r>
        </a:p>
      </dgm:t>
    </dgm:pt>
    <dgm:pt modelId="{13E95707-F4B7-4B45-B8EE-2D2356AA9BEF}" type="parTrans" cxnId="{ED385F57-2E8E-42A1-8837-15BC2F0F31B5}">
      <dgm:prSet/>
      <dgm:spPr/>
      <dgm:t>
        <a:bodyPr/>
        <a:lstStyle/>
        <a:p>
          <a:endParaRPr lang="it-IT"/>
        </a:p>
      </dgm:t>
    </dgm:pt>
    <dgm:pt modelId="{D921273D-D6CA-4A99-AB1C-2487809FE22D}" type="sibTrans" cxnId="{ED385F57-2E8E-42A1-8837-15BC2F0F31B5}">
      <dgm:prSet/>
      <dgm:spPr/>
      <dgm:t>
        <a:bodyPr/>
        <a:lstStyle/>
        <a:p>
          <a:endParaRPr lang="it-IT"/>
        </a:p>
      </dgm:t>
    </dgm:pt>
    <dgm:pt modelId="{842D5172-AFD2-49C9-A4DF-D7C4A146B2CF}">
      <dgm:prSet phldrT="[Testo]" custT="1"/>
      <dgm:spPr/>
      <dgm:t>
        <a:bodyPr/>
        <a:lstStyle/>
        <a:p>
          <a:r>
            <a:rPr lang="it-IT" sz="2400" dirty="0"/>
            <a:t>Quindi, a contrario, non vi sarebbe stata responsabilità per colpa se il </a:t>
          </a:r>
          <a:r>
            <a:rPr lang="it-IT" sz="2400" b="1" dirty="0"/>
            <a:t>pericolo di suicidio non fosse stato in concreto prevedibile</a:t>
          </a:r>
          <a:endParaRPr lang="it-IT" sz="2400" dirty="0"/>
        </a:p>
      </dgm:t>
    </dgm:pt>
    <dgm:pt modelId="{0F406E8F-5241-4BEE-9312-0D965DCC458F}" type="parTrans" cxnId="{A3C3DA3B-A631-4A17-AB25-24A1E8403DFA}">
      <dgm:prSet/>
      <dgm:spPr/>
      <dgm:t>
        <a:bodyPr/>
        <a:lstStyle/>
        <a:p>
          <a:endParaRPr lang="it-IT"/>
        </a:p>
      </dgm:t>
    </dgm:pt>
    <dgm:pt modelId="{E551B65E-6326-4D20-9F12-1FCD9F624B58}" type="sibTrans" cxnId="{A3C3DA3B-A631-4A17-AB25-24A1E8403DFA}">
      <dgm:prSet/>
      <dgm:spPr/>
      <dgm:t>
        <a:bodyPr/>
        <a:lstStyle/>
        <a:p>
          <a:endParaRPr lang="it-IT"/>
        </a:p>
      </dgm:t>
    </dgm:pt>
    <dgm:pt modelId="{0B28C87D-049D-4637-B16D-8D546D18E00C}" type="pres">
      <dgm:prSet presAssocID="{D039E1BA-2DB2-49DB-95B4-F7D3EF6A6558}" presName="CompostProcess" presStyleCnt="0">
        <dgm:presLayoutVars>
          <dgm:dir/>
          <dgm:resizeHandles val="exact"/>
        </dgm:presLayoutVars>
      </dgm:prSet>
      <dgm:spPr/>
    </dgm:pt>
    <dgm:pt modelId="{42F0ED76-332B-434C-9AB8-CF99C231F927}" type="pres">
      <dgm:prSet presAssocID="{D039E1BA-2DB2-49DB-95B4-F7D3EF6A6558}" presName="arrow" presStyleLbl="bgShp" presStyleIdx="0" presStyleCnt="1" custScaleX="117195" custLinFactNeighborX="226" custLinFactNeighborY="-1780"/>
      <dgm:spPr/>
    </dgm:pt>
    <dgm:pt modelId="{63FF704D-5D31-4942-AE91-6FBE32E4787C}" type="pres">
      <dgm:prSet presAssocID="{D039E1BA-2DB2-49DB-95B4-F7D3EF6A6558}" presName="linearProcess" presStyleCnt="0"/>
      <dgm:spPr/>
    </dgm:pt>
    <dgm:pt modelId="{ACF6AEA6-7C9E-4AF0-A107-5853147CA376}" type="pres">
      <dgm:prSet presAssocID="{DDD474C9-5FB1-4EAB-BC8F-6705C6A41BCC}" presName="textNode" presStyleLbl="node1" presStyleIdx="0" presStyleCnt="2" custScaleY="114285" custLinFactX="-33120" custLinFactNeighborX="-100000" custLinFactNeighborY="-824">
        <dgm:presLayoutVars>
          <dgm:bulletEnabled val="1"/>
        </dgm:presLayoutVars>
      </dgm:prSet>
      <dgm:spPr/>
    </dgm:pt>
    <dgm:pt modelId="{3573EBE4-29C2-4E33-806F-A409CE9FCCC8}" type="pres">
      <dgm:prSet presAssocID="{D921273D-D6CA-4A99-AB1C-2487809FE22D}" presName="sibTrans" presStyleCnt="0"/>
      <dgm:spPr/>
    </dgm:pt>
    <dgm:pt modelId="{3D8A067E-6A7E-4BE4-9359-D6EBDE8C3A66}" type="pres">
      <dgm:prSet presAssocID="{842D5172-AFD2-49C9-A4DF-D7C4A146B2CF}" presName="textNode" presStyleLbl="node1" presStyleIdx="1" presStyleCnt="2" custScaleY="112637">
        <dgm:presLayoutVars>
          <dgm:bulletEnabled val="1"/>
        </dgm:presLayoutVars>
      </dgm:prSet>
      <dgm:spPr/>
    </dgm:pt>
  </dgm:ptLst>
  <dgm:cxnLst>
    <dgm:cxn modelId="{A3C3DA3B-A631-4A17-AB25-24A1E8403DFA}" srcId="{D039E1BA-2DB2-49DB-95B4-F7D3EF6A6558}" destId="{842D5172-AFD2-49C9-A4DF-D7C4A146B2CF}" srcOrd="1" destOrd="0" parTransId="{0F406E8F-5241-4BEE-9312-0D965DCC458F}" sibTransId="{E551B65E-6326-4D20-9F12-1FCD9F624B58}"/>
    <dgm:cxn modelId="{ED385F57-2E8E-42A1-8837-15BC2F0F31B5}" srcId="{D039E1BA-2DB2-49DB-95B4-F7D3EF6A6558}" destId="{DDD474C9-5FB1-4EAB-BC8F-6705C6A41BCC}" srcOrd="0" destOrd="0" parTransId="{13E95707-F4B7-4B45-B8EE-2D2356AA9BEF}" sibTransId="{D921273D-D6CA-4A99-AB1C-2487809FE22D}"/>
    <dgm:cxn modelId="{E2452DAA-F74C-4D25-9E48-F3F71E27F207}" type="presOf" srcId="{D039E1BA-2DB2-49DB-95B4-F7D3EF6A6558}" destId="{0B28C87D-049D-4637-B16D-8D546D18E00C}" srcOrd="0" destOrd="0" presId="urn:microsoft.com/office/officeart/2005/8/layout/hProcess9"/>
    <dgm:cxn modelId="{23C256E7-8803-4065-B882-9BB6D750284E}" type="presOf" srcId="{842D5172-AFD2-49C9-A4DF-D7C4A146B2CF}" destId="{3D8A067E-6A7E-4BE4-9359-D6EBDE8C3A66}" srcOrd="0" destOrd="0" presId="urn:microsoft.com/office/officeart/2005/8/layout/hProcess9"/>
    <dgm:cxn modelId="{03876CE9-0805-4D4C-AD2D-16DA3B4DB53F}" type="presOf" srcId="{DDD474C9-5FB1-4EAB-BC8F-6705C6A41BCC}" destId="{ACF6AEA6-7C9E-4AF0-A107-5853147CA376}" srcOrd="0" destOrd="0" presId="urn:microsoft.com/office/officeart/2005/8/layout/hProcess9"/>
    <dgm:cxn modelId="{2F3D0FF8-E8FE-45EF-AEEB-98483541A86F}" type="presParOf" srcId="{0B28C87D-049D-4637-B16D-8D546D18E00C}" destId="{42F0ED76-332B-434C-9AB8-CF99C231F927}" srcOrd="0" destOrd="0" presId="urn:microsoft.com/office/officeart/2005/8/layout/hProcess9"/>
    <dgm:cxn modelId="{398A0552-1AD3-468E-9234-ACE56A3F7868}" type="presParOf" srcId="{0B28C87D-049D-4637-B16D-8D546D18E00C}" destId="{63FF704D-5D31-4942-AE91-6FBE32E4787C}" srcOrd="1" destOrd="0" presId="urn:microsoft.com/office/officeart/2005/8/layout/hProcess9"/>
    <dgm:cxn modelId="{E99DDA1E-AE3B-4DAD-9457-22CE7CB8760C}" type="presParOf" srcId="{63FF704D-5D31-4942-AE91-6FBE32E4787C}" destId="{ACF6AEA6-7C9E-4AF0-A107-5853147CA376}" srcOrd="0" destOrd="0" presId="urn:microsoft.com/office/officeart/2005/8/layout/hProcess9"/>
    <dgm:cxn modelId="{5B4C641C-6C03-45FF-9271-5AC8E9BBCEB6}" type="presParOf" srcId="{63FF704D-5D31-4942-AE91-6FBE32E4787C}" destId="{3573EBE4-29C2-4E33-806F-A409CE9FCCC8}" srcOrd="1" destOrd="0" presId="urn:microsoft.com/office/officeart/2005/8/layout/hProcess9"/>
    <dgm:cxn modelId="{E1851FD3-B153-479E-BAFC-344AE7958E38}" type="presParOf" srcId="{63FF704D-5D31-4942-AE91-6FBE32E4787C}" destId="{3D8A067E-6A7E-4BE4-9359-D6EBDE8C3A66}"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CC06865C-91DB-46EC-B2A7-C691656BE50C}" type="doc">
      <dgm:prSet loTypeId="urn:microsoft.com/office/officeart/2005/8/layout/hList3" loCatId="list" qsTypeId="urn:microsoft.com/office/officeart/2005/8/quickstyle/simple1#35" qsCatId="simple" csTypeId="urn:microsoft.com/office/officeart/2005/8/colors/accent1_2#35" csCatId="accent1" phldr="1"/>
      <dgm:spPr/>
      <dgm:t>
        <a:bodyPr/>
        <a:lstStyle/>
        <a:p>
          <a:endParaRPr lang="it-IT"/>
        </a:p>
      </dgm:t>
    </dgm:pt>
    <dgm:pt modelId="{E1E79FE4-8868-49A4-ABAD-CAC567A32303}">
      <dgm:prSet phldrT="[Testo]"/>
      <dgm:spPr/>
      <dgm:t>
        <a:bodyPr/>
        <a:lstStyle/>
        <a:p>
          <a:r>
            <a:rPr lang="it-IT" dirty="0"/>
            <a:t>Caso 1: aver </a:t>
          </a:r>
          <a:r>
            <a:rPr lang="it-IT" b="1" dirty="0"/>
            <a:t>sottovalutato</a:t>
          </a:r>
          <a:r>
            <a:rPr lang="it-IT" dirty="0"/>
            <a:t>: </a:t>
          </a:r>
        </a:p>
      </dgm:t>
    </dgm:pt>
    <dgm:pt modelId="{7FA56C56-1479-4D5D-92E7-02D1AC4FCE09}" type="parTrans" cxnId="{33F7CD82-9514-4521-AC2D-5B5725E952E1}">
      <dgm:prSet/>
      <dgm:spPr/>
      <dgm:t>
        <a:bodyPr/>
        <a:lstStyle/>
        <a:p>
          <a:endParaRPr lang="it-IT"/>
        </a:p>
      </dgm:t>
    </dgm:pt>
    <dgm:pt modelId="{6E125DD1-DA59-4051-8841-298AC5E3B64E}" type="sibTrans" cxnId="{33F7CD82-9514-4521-AC2D-5B5725E952E1}">
      <dgm:prSet/>
      <dgm:spPr/>
      <dgm:t>
        <a:bodyPr/>
        <a:lstStyle/>
        <a:p>
          <a:endParaRPr lang="it-IT"/>
        </a:p>
      </dgm:t>
    </dgm:pt>
    <dgm:pt modelId="{2D690699-0C28-42E3-9BFC-2C9FEBE6D0CA}">
      <dgm:prSet phldrT="[Testo]"/>
      <dgm:spPr/>
      <dgm:t>
        <a:bodyPr/>
        <a:lstStyle/>
        <a:p>
          <a:r>
            <a:rPr lang="it-IT" dirty="0"/>
            <a:t>1. i dati anamnestici del paziente – in particolare una “familiarità” della depressione con un tentativo di suicidio posto in essere dal padre e l’esonero dal servizio militare per patologia depressiva</a:t>
          </a:r>
        </a:p>
      </dgm:t>
    </dgm:pt>
    <dgm:pt modelId="{85263B3D-D118-4612-830B-E73878744B00}" type="parTrans" cxnId="{DD3E2D5E-DEC4-4D0F-8AF5-2A44228850AD}">
      <dgm:prSet/>
      <dgm:spPr/>
      <dgm:t>
        <a:bodyPr/>
        <a:lstStyle/>
        <a:p>
          <a:endParaRPr lang="it-IT"/>
        </a:p>
      </dgm:t>
    </dgm:pt>
    <dgm:pt modelId="{2BA4D0FB-78BA-44A5-8C35-962502F93D43}" type="sibTrans" cxnId="{DD3E2D5E-DEC4-4D0F-8AF5-2A44228850AD}">
      <dgm:prSet/>
      <dgm:spPr/>
      <dgm:t>
        <a:bodyPr/>
        <a:lstStyle/>
        <a:p>
          <a:endParaRPr lang="it-IT"/>
        </a:p>
      </dgm:t>
    </dgm:pt>
    <dgm:pt modelId="{8D6280C5-FAA2-4765-9CC8-643ACCB5A222}">
      <dgm:prSet phldrT="[Testo]"/>
      <dgm:spPr/>
      <dgm:t>
        <a:bodyPr/>
        <a:lstStyle/>
        <a:p>
          <a:r>
            <a:rPr lang="it-IT" dirty="0"/>
            <a:t>2. il tentativo di suicidio durante il ricovero, pur percepito nella sua gravità dai medici, che infatti avevano deciso di sottoporlo ad osservazione e a colloqui, nonché di aumentare il dosaggio dell’antidepressivo</a:t>
          </a:r>
        </a:p>
      </dgm:t>
    </dgm:pt>
    <dgm:pt modelId="{88FD4C33-21BB-4366-B8EA-148E498C93CB}" type="parTrans" cxnId="{755CAA1B-DAA4-4CC6-B6BA-2065741F7B3D}">
      <dgm:prSet/>
      <dgm:spPr/>
      <dgm:t>
        <a:bodyPr/>
        <a:lstStyle/>
        <a:p>
          <a:endParaRPr lang="it-IT"/>
        </a:p>
      </dgm:t>
    </dgm:pt>
    <dgm:pt modelId="{9D01BAE2-0E0F-4480-902E-F8272891AEE0}" type="sibTrans" cxnId="{755CAA1B-DAA4-4CC6-B6BA-2065741F7B3D}">
      <dgm:prSet/>
      <dgm:spPr/>
      <dgm:t>
        <a:bodyPr/>
        <a:lstStyle/>
        <a:p>
          <a:endParaRPr lang="it-IT"/>
        </a:p>
      </dgm:t>
    </dgm:pt>
    <dgm:pt modelId="{242AF39F-B890-4D70-96B1-2CB9E174D480}">
      <dgm:prSet phldrT="[Testo]"/>
      <dgm:spPr/>
      <dgm:t>
        <a:bodyPr/>
        <a:lstStyle/>
        <a:p>
          <a:r>
            <a:rPr lang="it-IT" dirty="0"/>
            <a:t>3. il fatto che nella cartella clinica del malato era stato riportato che il medesimo aveva riferito di provare impulsi autolesivi improvvisi da porre in atto</a:t>
          </a:r>
        </a:p>
      </dgm:t>
    </dgm:pt>
    <dgm:pt modelId="{7A503966-5BEA-4F89-A892-DCAFFB1D36FD}" type="parTrans" cxnId="{AF789FC9-5A6E-44B9-8EEE-BFEB5FE58F3C}">
      <dgm:prSet/>
      <dgm:spPr/>
      <dgm:t>
        <a:bodyPr/>
        <a:lstStyle/>
        <a:p>
          <a:endParaRPr lang="it-IT"/>
        </a:p>
      </dgm:t>
    </dgm:pt>
    <dgm:pt modelId="{7FB0CC3D-EC64-40E5-9C4D-3FC8E713E768}" type="sibTrans" cxnId="{AF789FC9-5A6E-44B9-8EEE-BFEB5FE58F3C}">
      <dgm:prSet/>
      <dgm:spPr/>
      <dgm:t>
        <a:bodyPr/>
        <a:lstStyle/>
        <a:p>
          <a:endParaRPr lang="it-IT"/>
        </a:p>
      </dgm:t>
    </dgm:pt>
    <dgm:pt modelId="{79C22C2E-D55E-4D78-90BC-CBC6A3AC52EA}" type="pres">
      <dgm:prSet presAssocID="{CC06865C-91DB-46EC-B2A7-C691656BE50C}" presName="composite" presStyleCnt="0">
        <dgm:presLayoutVars>
          <dgm:chMax val="1"/>
          <dgm:dir/>
          <dgm:resizeHandles val="exact"/>
        </dgm:presLayoutVars>
      </dgm:prSet>
      <dgm:spPr/>
    </dgm:pt>
    <dgm:pt modelId="{EEC18B54-BB75-48DC-BC94-7A763EBCE510}" type="pres">
      <dgm:prSet presAssocID="{E1E79FE4-8868-49A4-ABAD-CAC567A32303}" presName="roof" presStyleLbl="dkBgShp" presStyleIdx="0" presStyleCnt="2"/>
      <dgm:spPr/>
    </dgm:pt>
    <dgm:pt modelId="{540F060E-CC85-41E5-B014-CA91C89358D1}" type="pres">
      <dgm:prSet presAssocID="{E1E79FE4-8868-49A4-ABAD-CAC567A32303}" presName="pillars" presStyleCnt="0"/>
      <dgm:spPr/>
    </dgm:pt>
    <dgm:pt modelId="{265BE6A1-6EC1-4E12-A4E7-A81462B45A24}" type="pres">
      <dgm:prSet presAssocID="{E1E79FE4-8868-49A4-ABAD-CAC567A32303}" presName="pillar1" presStyleLbl="node1" presStyleIdx="0" presStyleCnt="3">
        <dgm:presLayoutVars>
          <dgm:bulletEnabled val="1"/>
        </dgm:presLayoutVars>
      </dgm:prSet>
      <dgm:spPr/>
    </dgm:pt>
    <dgm:pt modelId="{B5966F79-3E7A-4455-A971-16BEB226EAB9}" type="pres">
      <dgm:prSet presAssocID="{8D6280C5-FAA2-4765-9CC8-643ACCB5A222}" presName="pillarX" presStyleLbl="node1" presStyleIdx="1" presStyleCnt="3">
        <dgm:presLayoutVars>
          <dgm:bulletEnabled val="1"/>
        </dgm:presLayoutVars>
      </dgm:prSet>
      <dgm:spPr/>
    </dgm:pt>
    <dgm:pt modelId="{DE9FA53E-FA6D-4B66-9F7B-5B480CB9A990}" type="pres">
      <dgm:prSet presAssocID="{242AF39F-B890-4D70-96B1-2CB9E174D480}" presName="pillarX" presStyleLbl="node1" presStyleIdx="2" presStyleCnt="3">
        <dgm:presLayoutVars>
          <dgm:bulletEnabled val="1"/>
        </dgm:presLayoutVars>
      </dgm:prSet>
      <dgm:spPr/>
    </dgm:pt>
    <dgm:pt modelId="{FE2B211A-FCE8-4B53-9D9B-91646BA69073}" type="pres">
      <dgm:prSet presAssocID="{E1E79FE4-8868-49A4-ABAD-CAC567A32303}" presName="base" presStyleLbl="dkBgShp" presStyleIdx="1" presStyleCnt="2"/>
      <dgm:spPr/>
    </dgm:pt>
  </dgm:ptLst>
  <dgm:cxnLst>
    <dgm:cxn modelId="{5A115D0D-CE1F-49A7-98A7-22DE82BF8227}" type="presOf" srcId="{2D690699-0C28-42E3-9BFC-2C9FEBE6D0CA}" destId="{265BE6A1-6EC1-4E12-A4E7-A81462B45A24}" srcOrd="0" destOrd="0" presId="urn:microsoft.com/office/officeart/2005/8/layout/hList3"/>
    <dgm:cxn modelId="{755CAA1B-DAA4-4CC6-B6BA-2065741F7B3D}" srcId="{E1E79FE4-8868-49A4-ABAD-CAC567A32303}" destId="{8D6280C5-FAA2-4765-9CC8-643ACCB5A222}" srcOrd="1" destOrd="0" parTransId="{88FD4C33-21BB-4366-B8EA-148E498C93CB}" sibTransId="{9D01BAE2-0E0F-4480-902E-F8272891AEE0}"/>
    <dgm:cxn modelId="{D7B12035-11AD-4954-BA7E-4B6B199C8E06}" type="presOf" srcId="{8D6280C5-FAA2-4765-9CC8-643ACCB5A222}" destId="{B5966F79-3E7A-4455-A971-16BEB226EAB9}" srcOrd="0" destOrd="0" presId="urn:microsoft.com/office/officeart/2005/8/layout/hList3"/>
    <dgm:cxn modelId="{DD3E2D5E-DEC4-4D0F-8AF5-2A44228850AD}" srcId="{E1E79FE4-8868-49A4-ABAD-CAC567A32303}" destId="{2D690699-0C28-42E3-9BFC-2C9FEBE6D0CA}" srcOrd="0" destOrd="0" parTransId="{85263B3D-D118-4612-830B-E73878744B00}" sibTransId="{2BA4D0FB-78BA-44A5-8C35-962502F93D43}"/>
    <dgm:cxn modelId="{41B8606A-C16D-430D-9383-EA1FD71FD434}" type="presOf" srcId="{CC06865C-91DB-46EC-B2A7-C691656BE50C}" destId="{79C22C2E-D55E-4D78-90BC-CBC6A3AC52EA}" srcOrd="0" destOrd="0" presId="urn:microsoft.com/office/officeart/2005/8/layout/hList3"/>
    <dgm:cxn modelId="{07D16F58-F02D-44D0-9B7C-3E94F7377FFC}" type="presOf" srcId="{E1E79FE4-8868-49A4-ABAD-CAC567A32303}" destId="{EEC18B54-BB75-48DC-BC94-7A763EBCE510}" srcOrd="0" destOrd="0" presId="urn:microsoft.com/office/officeart/2005/8/layout/hList3"/>
    <dgm:cxn modelId="{33F7CD82-9514-4521-AC2D-5B5725E952E1}" srcId="{CC06865C-91DB-46EC-B2A7-C691656BE50C}" destId="{E1E79FE4-8868-49A4-ABAD-CAC567A32303}" srcOrd="0" destOrd="0" parTransId="{7FA56C56-1479-4D5D-92E7-02D1AC4FCE09}" sibTransId="{6E125DD1-DA59-4051-8841-298AC5E3B64E}"/>
    <dgm:cxn modelId="{BAED50C5-4F24-4FD2-92C0-C6A09CA69007}" type="presOf" srcId="{242AF39F-B890-4D70-96B1-2CB9E174D480}" destId="{DE9FA53E-FA6D-4B66-9F7B-5B480CB9A990}" srcOrd="0" destOrd="0" presId="urn:microsoft.com/office/officeart/2005/8/layout/hList3"/>
    <dgm:cxn modelId="{AF789FC9-5A6E-44B9-8EEE-BFEB5FE58F3C}" srcId="{E1E79FE4-8868-49A4-ABAD-CAC567A32303}" destId="{242AF39F-B890-4D70-96B1-2CB9E174D480}" srcOrd="2" destOrd="0" parTransId="{7A503966-5BEA-4F89-A892-DCAFFB1D36FD}" sibTransId="{7FB0CC3D-EC64-40E5-9C4D-3FC8E713E768}"/>
    <dgm:cxn modelId="{AD26AE5B-3191-43B3-89BC-5D8BE0356C15}" type="presParOf" srcId="{79C22C2E-D55E-4D78-90BC-CBC6A3AC52EA}" destId="{EEC18B54-BB75-48DC-BC94-7A763EBCE510}" srcOrd="0" destOrd="0" presId="urn:microsoft.com/office/officeart/2005/8/layout/hList3"/>
    <dgm:cxn modelId="{8E7FC728-E9BE-4C41-9262-4E7F2A4EF5FC}" type="presParOf" srcId="{79C22C2E-D55E-4D78-90BC-CBC6A3AC52EA}" destId="{540F060E-CC85-41E5-B014-CA91C89358D1}" srcOrd="1" destOrd="0" presId="urn:microsoft.com/office/officeart/2005/8/layout/hList3"/>
    <dgm:cxn modelId="{67DA31BB-53A2-40AF-B505-CCF737104EDC}" type="presParOf" srcId="{540F060E-CC85-41E5-B014-CA91C89358D1}" destId="{265BE6A1-6EC1-4E12-A4E7-A81462B45A24}" srcOrd="0" destOrd="0" presId="urn:microsoft.com/office/officeart/2005/8/layout/hList3"/>
    <dgm:cxn modelId="{E707ABC3-EB1D-4F58-93E7-93AB5EBBD0DD}" type="presParOf" srcId="{540F060E-CC85-41E5-B014-CA91C89358D1}" destId="{B5966F79-3E7A-4455-A971-16BEB226EAB9}" srcOrd="1" destOrd="0" presId="urn:microsoft.com/office/officeart/2005/8/layout/hList3"/>
    <dgm:cxn modelId="{BE35D678-51E8-4AEA-A540-CF489CEA9BBD}" type="presParOf" srcId="{540F060E-CC85-41E5-B014-CA91C89358D1}" destId="{DE9FA53E-FA6D-4B66-9F7B-5B480CB9A990}" srcOrd="2" destOrd="0" presId="urn:microsoft.com/office/officeart/2005/8/layout/hList3"/>
    <dgm:cxn modelId="{1DBFFE6D-6199-4704-AADE-D56166A8FE95}" type="presParOf" srcId="{79C22C2E-D55E-4D78-90BC-CBC6A3AC52EA}" destId="{FE2B211A-FCE8-4B53-9D9B-91646BA69073}"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D1FA13C5-8B39-4EEA-85CC-2452B71939EB}" type="doc">
      <dgm:prSet loTypeId="urn:microsoft.com/office/officeart/2005/8/layout/hList6" loCatId="list" qsTypeId="urn:microsoft.com/office/officeart/2005/8/quickstyle/simple1#36" qsCatId="simple" csTypeId="urn:microsoft.com/office/officeart/2005/8/colors/accent1_2#36" csCatId="accent1" phldr="1"/>
      <dgm:spPr/>
      <dgm:t>
        <a:bodyPr/>
        <a:lstStyle/>
        <a:p>
          <a:endParaRPr lang="it-IT"/>
        </a:p>
      </dgm:t>
    </dgm:pt>
    <dgm:pt modelId="{77DE2F02-E61F-4975-B69B-D9DDE937AF7E}">
      <dgm:prSet phldrT="[Testo]"/>
      <dgm:spPr/>
      <dgm:t>
        <a:bodyPr/>
        <a:lstStyle/>
        <a:p>
          <a:r>
            <a:rPr lang="it-IT" dirty="0"/>
            <a:t>Aver </a:t>
          </a:r>
          <a:r>
            <a:rPr lang="it-IT" b="1" dirty="0"/>
            <a:t>fatto affidamento </a:t>
          </a:r>
          <a:r>
            <a:rPr lang="it-IT" dirty="0"/>
            <a:t>su segnali di apparente benessere seguiti all’aumento dell’antidepressivo, senza considerare che, nel periodo di latenza della terapia, tali sintomi  erano inaffidabili, nonché di</a:t>
          </a:r>
        </a:p>
      </dgm:t>
    </dgm:pt>
    <dgm:pt modelId="{F32E1EF3-AE15-4AD6-956C-59EF7317823C}" type="parTrans" cxnId="{629D879B-5995-4735-93C4-B8A6C7B22FDC}">
      <dgm:prSet/>
      <dgm:spPr/>
      <dgm:t>
        <a:bodyPr/>
        <a:lstStyle/>
        <a:p>
          <a:endParaRPr lang="it-IT"/>
        </a:p>
      </dgm:t>
    </dgm:pt>
    <dgm:pt modelId="{E5591899-1A2C-4577-80DF-FD7932EABA13}" type="sibTrans" cxnId="{629D879B-5995-4735-93C4-B8A6C7B22FDC}">
      <dgm:prSet/>
      <dgm:spPr/>
      <dgm:t>
        <a:bodyPr/>
        <a:lstStyle/>
        <a:p>
          <a:endParaRPr lang="it-IT"/>
        </a:p>
      </dgm:t>
    </dgm:pt>
    <dgm:pt modelId="{9C1881E1-EFD9-4C5D-AAE0-342275C46D25}">
      <dgm:prSet phldrT="[Testo]"/>
      <dgm:spPr/>
      <dgm:t>
        <a:bodyPr/>
        <a:lstStyle/>
        <a:p>
          <a:r>
            <a:rPr lang="it-IT" b="1" dirty="0"/>
            <a:t>Non essersi informati </a:t>
          </a:r>
          <a:r>
            <a:rPr lang="it-IT" dirty="0"/>
            <a:t>tramite la moglie del comportamento tenuto dal paziente  nei due giorni di permesso immediatamente antecedenti al fatto, durante i quali lo stesso aveva manifestato nuovamente propositi </a:t>
          </a:r>
          <a:r>
            <a:rPr lang="it-IT" dirty="0" err="1"/>
            <a:t>suicidiari</a:t>
          </a:r>
          <a:endParaRPr lang="it-IT" dirty="0"/>
        </a:p>
      </dgm:t>
    </dgm:pt>
    <dgm:pt modelId="{E6F14EDB-51B5-4645-89B9-441EC990149C}" type="parTrans" cxnId="{754F2704-14F3-4361-834C-DBCF2B3A61EA}">
      <dgm:prSet/>
      <dgm:spPr/>
      <dgm:t>
        <a:bodyPr/>
        <a:lstStyle/>
        <a:p>
          <a:endParaRPr lang="it-IT"/>
        </a:p>
      </dgm:t>
    </dgm:pt>
    <dgm:pt modelId="{5BAF2558-30E6-44E4-B1E0-76863C035C2E}" type="sibTrans" cxnId="{754F2704-14F3-4361-834C-DBCF2B3A61EA}">
      <dgm:prSet/>
      <dgm:spPr/>
      <dgm:t>
        <a:bodyPr/>
        <a:lstStyle/>
        <a:p>
          <a:endParaRPr lang="it-IT"/>
        </a:p>
      </dgm:t>
    </dgm:pt>
    <dgm:pt modelId="{7A195CA3-1C75-4819-AD07-F706C77BB63C}" type="pres">
      <dgm:prSet presAssocID="{D1FA13C5-8B39-4EEA-85CC-2452B71939EB}" presName="Name0" presStyleCnt="0">
        <dgm:presLayoutVars>
          <dgm:dir/>
          <dgm:resizeHandles val="exact"/>
        </dgm:presLayoutVars>
      </dgm:prSet>
      <dgm:spPr/>
    </dgm:pt>
    <dgm:pt modelId="{D60499B8-F7CB-48B6-96BA-AE88DB53F6F6}" type="pres">
      <dgm:prSet presAssocID="{77DE2F02-E61F-4975-B69B-D9DDE937AF7E}" presName="node" presStyleLbl="node1" presStyleIdx="0" presStyleCnt="2">
        <dgm:presLayoutVars>
          <dgm:bulletEnabled val="1"/>
        </dgm:presLayoutVars>
      </dgm:prSet>
      <dgm:spPr/>
    </dgm:pt>
    <dgm:pt modelId="{FF05D0D4-E441-41AA-901D-A97CA8E0DAD5}" type="pres">
      <dgm:prSet presAssocID="{E5591899-1A2C-4577-80DF-FD7932EABA13}" presName="sibTrans" presStyleCnt="0"/>
      <dgm:spPr/>
    </dgm:pt>
    <dgm:pt modelId="{1599327B-829B-4E96-9D28-D218F56EA577}" type="pres">
      <dgm:prSet presAssocID="{9C1881E1-EFD9-4C5D-AAE0-342275C46D25}" presName="node" presStyleLbl="node1" presStyleIdx="1" presStyleCnt="2">
        <dgm:presLayoutVars>
          <dgm:bulletEnabled val="1"/>
        </dgm:presLayoutVars>
      </dgm:prSet>
      <dgm:spPr/>
    </dgm:pt>
  </dgm:ptLst>
  <dgm:cxnLst>
    <dgm:cxn modelId="{754F2704-14F3-4361-834C-DBCF2B3A61EA}" srcId="{D1FA13C5-8B39-4EEA-85CC-2452B71939EB}" destId="{9C1881E1-EFD9-4C5D-AAE0-342275C46D25}" srcOrd="1" destOrd="0" parTransId="{E6F14EDB-51B5-4645-89B9-441EC990149C}" sibTransId="{5BAF2558-30E6-44E4-B1E0-76863C035C2E}"/>
    <dgm:cxn modelId="{8288834C-2DEC-4640-9599-AD2216C8D0B2}" type="presOf" srcId="{9C1881E1-EFD9-4C5D-AAE0-342275C46D25}" destId="{1599327B-829B-4E96-9D28-D218F56EA577}" srcOrd="0" destOrd="0" presId="urn:microsoft.com/office/officeart/2005/8/layout/hList6"/>
    <dgm:cxn modelId="{0E15AA91-FF43-48F9-81BF-3EDC6E61C043}" type="presOf" srcId="{D1FA13C5-8B39-4EEA-85CC-2452B71939EB}" destId="{7A195CA3-1C75-4819-AD07-F706C77BB63C}" srcOrd="0" destOrd="0" presId="urn:microsoft.com/office/officeart/2005/8/layout/hList6"/>
    <dgm:cxn modelId="{629D879B-5995-4735-93C4-B8A6C7B22FDC}" srcId="{D1FA13C5-8B39-4EEA-85CC-2452B71939EB}" destId="{77DE2F02-E61F-4975-B69B-D9DDE937AF7E}" srcOrd="0" destOrd="0" parTransId="{F32E1EF3-AE15-4AD6-956C-59EF7317823C}" sibTransId="{E5591899-1A2C-4577-80DF-FD7932EABA13}"/>
    <dgm:cxn modelId="{68E2D8F2-8227-44BC-977B-61E37BFCB090}" type="presOf" srcId="{77DE2F02-E61F-4975-B69B-D9DDE937AF7E}" destId="{D60499B8-F7CB-48B6-96BA-AE88DB53F6F6}" srcOrd="0" destOrd="0" presId="urn:microsoft.com/office/officeart/2005/8/layout/hList6"/>
    <dgm:cxn modelId="{4AB95A04-D029-40C0-BBC6-ED528992E113}" type="presParOf" srcId="{7A195CA3-1C75-4819-AD07-F706C77BB63C}" destId="{D60499B8-F7CB-48B6-96BA-AE88DB53F6F6}" srcOrd="0" destOrd="0" presId="urn:microsoft.com/office/officeart/2005/8/layout/hList6"/>
    <dgm:cxn modelId="{EA1360DA-61E9-4042-A91C-DE7A5D5FBE32}" type="presParOf" srcId="{7A195CA3-1C75-4819-AD07-F706C77BB63C}" destId="{FF05D0D4-E441-41AA-901D-A97CA8E0DAD5}" srcOrd="1" destOrd="0" presId="urn:microsoft.com/office/officeart/2005/8/layout/hList6"/>
    <dgm:cxn modelId="{76467CE4-DD15-4B39-AB00-11C0CBC3B224}" type="presParOf" srcId="{7A195CA3-1C75-4819-AD07-F706C77BB63C}" destId="{1599327B-829B-4E96-9D28-D218F56EA577}"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75A33BCC-26B6-49BD-8C46-F5D11E0F8F3E}" type="doc">
      <dgm:prSet loTypeId="urn:diagrams.loki3.com/BracketList+Icon" loCatId="list" qsTypeId="urn:microsoft.com/office/officeart/2005/8/quickstyle/simple1#37" qsCatId="simple" csTypeId="urn:microsoft.com/office/officeart/2005/8/colors/accent1_2#37" csCatId="accent1" phldr="1"/>
      <dgm:spPr/>
      <dgm:t>
        <a:bodyPr/>
        <a:lstStyle/>
        <a:p>
          <a:endParaRPr lang="it-IT"/>
        </a:p>
      </dgm:t>
    </dgm:pt>
    <dgm:pt modelId="{05EE01E3-DE50-4523-96B9-9A4C93FCD956}">
      <dgm:prSet phldrT="[Testo]"/>
      <dgm:spPr/>
      <dgm:t>
        <a:bodyPr/>
        <a:lstStyle/>
        <a:p>
          <a:r>
            <a:rPr lang="it-IT" dirty="0"/>
            <a:t>1. </a:t>
          </a:r>
          <a:r>
            <a:rPr lang="it-IT" b="1" dirty="0"/>
            <a:t>Negligenza</a:t>
          </a:r>
          <a:endParaRPr lang="it-IT" dirty="0"/>
        </a:p>
      </dgm:t>
    </dgm:pt>
    <dgm:pt modelId="{13113D4C-C648-4BF7-AA59-6623042CE1BA}" type="parTrans" cxnId="{30CBCE4B-6216-4F0D-A8CA-050D9F34D259}">
      <dgm:prSet/>
      <dgm:spPr/>
      <dgm:t>
        <a:bodyPr/>
        <a:lstStyle/>
        <a:p>
          <a:endParaRPr lang="it-IT"/>
        </a:p>
      </dgm:t>
    </dgm:pt>
    <dgm:pt modelId="{7AFB3E50-C53F-40CA-8C8F-520FDE219D8C}" type="sibTrans" cxnId="{30CBCE4B-6216-4F0D-A8CA-050D9F34D259}">
      <dgm:prSet/>
      <dgm:spPr/>
      <dgm:t>
        <a:bodyPr/>
        <a:lstStyle/>
        <a:p>
          <a:endParaRPr lang="it-IT"/>
        </a:p>
      </dgm:t>
    </dgm:pt>
    <dgm:pt modelId="{FB5A58C4-3818-46D7-B8EB-C7FFD5711B6B}">
      <dgm:prSet phldrT="[Testo]" custT="1"/>
      <dgm:spPr/>
      <dgm:t>
        <a:bodyPr/>
        <a:lstStyle/>
        <a:p>
          <a:r>
            <a:rPr lang="it-IT" sz="3200" dirty="0"/>
            <a:t>ha omesso di approfondire i trascorsi anamnestici del paziente</a:t>
          </a:r>
        </a:p>
      </dgm:t>
    </dgm:pt>
    <dgm:pt modelId="{59D968E7-3AAD-4513-ACA1-238D2BB83A3A}" type="parTrans" cxnId="{73FC3148-F763-4EDC-A780-68006DE8F3F6}">
      <dgm:prSet/>
      <dgm:spPr/>
      <dgm:t>
        <a:bodyPr/>
        <a:lstStyle/>
        <a:p>
          <a:endParaRPr lang="it-IT"/>
        </a:p>
      </dgm:t>
    </dgm:pt>
    <dgm:pt modelId="{9852F802-A92A-4272-95FB-171910CE1A00}" type="sibTrans" cxnId="{73FC3148-F763-4EDC-A780-68006DE8F3F6}">
      <dgm:prSet/>
      <dgm:spPr/>
      <dgm:t>
        <a:bodyPr/>
        <a:lstStyle/>
        <a:p>
          <a:endParaRPr lang="it-IT"/>
        </a:p>
      </dgm:t>
    </dgm:pt>
    <dgm:pt modelId="{305DA2D7-C672-49FD-8673-2DA42F17DB30}">
      <dgm:prSet phldrT="[Testo]"/>
      <dgm:spPr/>
      <dgm:t>
        <a:bodyPr/>
        <a:lstStyle/>
        <a:p>
          <a:r>
            <a:rPr lang="it-IT" dirty="0"/>
            <a:t>2. </a:t>
          </a:r>
          <a:r>
            <a:rPr lang="it-IT" b="1" dirty="0"/>
            <a:t>Imperizia</a:t>
          </a:r>
          <a:endParaRPr lang="it-IT" dirty="0"/>
        </a:p>
      </dgm:t>
    </dgm:pt>
    <dgm:pt modelId="{1D65B405-53D8-4F67-A187-CF5DC7604B22}" type="parTrans" cxnId="{FC92D52D-7AE4-40B9-B770-D8E299664932}">
      <dgm:prSet/>
      <dgm:spPr/>
      <dgm:t>
        <a:bodyPr/>
        <a:lstStyle/>
        <a:p>
          <a:endParaRPr lang="it-IT"/>
        </a:p>
      </dgm:t>
    </dgm:pt>
    <dgm:pt modelId="{16E94275-0858-4E0E-A3DD-7FCD5666A418}" type="sibTrans" cxnId="{FC92D52D-7AE4-40B9-B770-D8E299664932}">
      <dgm:prSet/>
      <dgm:spPr/>
      <dgm:t>
        <a:bodyPr/>
        <a:lstStyle/>
        <a:p>
          <a:endParaRPr lang="it-IT"/>
        </a:p>
      </dgm:t>
    </dgm:pt>
    <dgm:pt modelId="{7B9F1747-0E68-4A93-9D28-C8896E53EEF4}">
      <dgm:prSet phldrT="[Testo]" custT="1"/>
      <dgm:spPr/>
      <dgm:t>
        <a:bodyPr/>
        <a:lstStyle/>
        <a:p>
          <a:r>
            <a:rPr lang="it-IT" sz="3200" dirty="0"/>
            <a:t>ha ridotto e sospeso il farmaco in difformità dalle prescrizioni dello stesso, senza neppure informarsi sul verificarsi di episodi indicativi di un peggioramento della patologia</a:t>
          </a:r>
        </a:p>
      </dgm:t>
    </dgm:pt>
    <dgm:pt modelId="{70F72CB1-7722-4010-BA88-338B2AC1F381}" type="parTrans" cxnId="{0B517D73-6FA0-4572-A536-D0D9E1B70C5E}">
      <dgm:prSet/>
      <dgm:spPr/>
      <dgm:t>
        <a:bodyPr/>
        <a:lstStyle/>
        <a:p>
          <a:endParaRPr lang="it-IT"/>
        </a:p>
      </dgm:t>
    </dgm:pt>
    <dgm:pt modelId="{80731AD4-63B5-4928-8F74-C5CEB9EFC71C}" type="sibTrans" cxnId="{0B517D73-6FA0-4572-A536-D0D9E1B70C5E}">
      <dgm:prSet/>
      <dgm:spPr/>
      <dgm:t>
        <a:bodyPr/>
        <a:lstStyle/>
        <a:p>
          <a:endParaRPr lang="it-IT"/>
        </a:p>
      </dgm:t>
    </dgm:pt>
    <dgm:pt modelId="{EA6D5492-8D1F-4B4C-9683-0A09CF0B1570}" type="pres">
      <dgm:prSet presAssocID="{75A33BCC-26B6-49BD-8C46-F5D11E0F8F3E}" presName="Name0" presStyleCnt="0">
        <dgm:presLayoutVars>
          <dgm:dir/>
          <dgm:animLvl val="lvl"/>
          <dgm:resizeHandles val="exact"/>
        </dgm:presLayoutVars>
      </dgm:prSet>
      <dgm:spPr/>
    </dgm:pt>
    <dgm:pt modelId="{B2C4BBFA-34F8-4517-BCCA-478F264425F2}" type="pres">
      <dgm:prSet presAssocID="{05EE01E3-DE50-4523-96B9-9A4C93FCD956}" presName="linNode" presStyleCnt="0"/>
      <dgm:spPr/>
    </dgm:pt>
    <dgm:pt modelId="{5A771DB1-F007-496A-BBF3-94C683E10943}" type="pres">
      <dgm:prSet presAssocID="{05EE01E3-DE50-4523-96B9-9A4C93FCD956}" presName="parTx" presStyleLbl="revTx" presStyleIdx="0" presStyleCnt="2">
        <dgm:presLayoutVars>
          <dgm:chMax val="1"/>
          <dgm:bulletEnabled val="1"/>
        </dgm:presLayoutVars>
      </dgm:prSet>
      <dgm:spPr/>
    </dgm:pt>
    <dgm:pt modelId="{28CF40A8-3D06-4860-BE96-F52C17F6B600}" type="pres">
      <dgm:prSet presAssocID="{05EE01E3-DE50-4523-96B9-9A4C93FCD956}" presName="bracket" presStyleLbl="parChTrans1D1" presStyleIdx="0" presStyleCnt="2"/>
      <dgm:spPr/>
    </dgm:pt>
    <dgm:pt modelId="{7A373C5E-24E3-4174-83B8-05B1A973ADAF}" type="pres">
      <dgm:prSet presAssocID="{05EE01E3-DE50-4523-96B9-9A4C93FCD956}" presName="spH" presStyleCnt="0"/>
      <dgm:spPr/>
    </dgm:pt>
    <dgm:pt modelId="{B967B903-3EA1-420E-ACA8-EA1C387327A9}" type="pres">
      <dgm:prSet presAssocID="{05EE01E3-DE50-4523-96B9-9A4C93FCD956}" presName="desTx" presStyleLbl="node1" presStyleIdx="0" presStyleCnt="2">
        <dgm:presLayoutVars>
          <dgm:bulletEnabled val="1"/>
        </dgm:presLayoutVars>
      </dgm:prSet>
      <dgm:spPr/>
    </dgm:pt>
    <dgm:pt modelId="{39A823A3-A1CA-4207-AA93-FB6AD576A7A1}" type="pres">
      <dgm:prSet presAssocID="{7AFB3E50-C53F-40CA-8C8F-520FDE219D8C}" presName="spV" presStyleCnt="0"/>
      <dgm:spPr/>
    </dgm:pt>
    <dgm:pt modelId="{74CEF098-D617-4BCF-A2FD-07C48481B9C2}" type="pres">
      <dgm:prSet presAssocID="{305DA2D7-C672-49FD-8673-2DA42F17DB30}" presName="linNode" presStyleCnt="0"/>
      <dgm:spPr/>
    </dgm:pt>
    <dgm:pt modelId="{288C56D9-5C11-4304-B3D1-7EE91565FD11}" type="pres">
      <dgm:prSet presAssocID="{305DA2D7-C672-49FD-8673-2DA42F17DB30}" presName="parTx" presStyleLbl="revTx" presStyleIdx="1" presStyleCnt="2">
        <dgm:presLayoutVars>
          <dgm:chMax val="1"/>
          <dgm:bulletEnabled val="1"/>
        </dgm:presLayoutVars>
      </dgm:prSet>
      <dgm:spPr/>
    </dgm:pt>
    <dgm:pt modelId="{64ECEDCC-F7DE-4363-9812-C80C7B845982}" type="pres">
      <dgm:prSet presAssocID="{305DA2D7-C672-49FD-8673-2DA42F17DB30}" presName="bracket" presStyleLbl="parChTrans1D1" presStyleIdx="1" presStyleCnt="2"/>
      <dgm:spPr/>
    </dgm:pt>
    <dgm:pt modelId="{5A172FE4-23F9-4A23-B214-EB2C2F2C62C1}" type="pres">
      <dgm:prSet presAssocID="{305DA2D7-C672-49FD-8673-2DA42F17DB30}" presName="spH" presStyleCnt="0"/>
      <dgm:spPr/>
    </dgm:pt>
    <dgm:pt modelId="{2E43F97E-8BAE-4FA1-A03F-A206D1DC1588}" type="pres">
      <dgm:prSet presAssocID="{305DA2D7-C672-49FD-8673-2DA42F17DB30}" presName="desTx" presStyleLbl="node1" presStyleIdx="1" presStyleCnt="2">
        <dgm:presLayoutVars>
          <dgm:bulletEnabled val="1"/>
        </dgm:presLayoutVars>
      </dgm:prSet>
      <dgm:spPr/>
    </dgm:pt>
  </dgm:ptLst>
  <dgm:cxnLst>
    <dgm:cxn modelId="{FC92D52D-7AE4-40B9-B770-D8E299664932}" srcId="{75A33BCC-26B6-49BD-8C46-F5D11E0F8F3E}" destId="{305DA2D7-C672-49FD-8673-2DA42F17DB30}" srcOrd="1" destOrd="0" parTransId="{1D65B405-53D8-4F67-A187-CF5DC7604B22}" sibTransId="{16E94275-0858-4E0E-A3DD-7FCD5666A418}"/>
    <dgm:cxn modelId="{D9402234-0C63-488B-8BD4-7F72ED079FF6}" type="presOf" srcId="{7B9F1747-0E68-4A93-9D28-C8896E53EEF4}" destId="{2E43F97E-8BAE-4FA1-A03F-A206D1DC1588}" srcOrd="0" destOrd="0" presId="urn:diagrams.loki3.com/BracketList+Icon"/>
    <dgm:cxn modelId="{73FC3148-F763-4EDC-A780-68006DE8F3F6}" srcId="{05EE01E3-DE50-4523-96B9-9A4C93FCD956}" destId="{FB5A58C4-3818-46D7-B8EB-C7FFD5711B6B}" srcOrd="0" destOrd="0" parTransId="{59D968E7-3AAD-4513-ACA1-238D2BB83A3A}" sibTransId="{9852F802-A92A-4272-95FB-171910CE1A00}"/>
    <dgm:cxn modelId="{30CBCE4B-6216-4F0D-A8CA-050D9F34D259}" srcId="{75A33BCC-26B6-49BD-8C46-F5D11E0F8F3E}" destId="{05EE01E3-DE50-4523-96B9-9A4C93FCD956}" srcOrd="0" destOrd="0" parTransId="{13113D4C-C648-4BF7-AA59-6623042CE1BA}" sibTransId="{7AFB3E50-C53F-40CA-8C8F-520FDE219D8C}"/>
    <dgm:cxn modelId="{FCCDBA4F-303B-4B58-BBFD-E25AEB6C19A8}" type="presOf" srcId="{75A33BCC-26B6-49BD-8C46-F5D11E0F8F3E}" destId="{EA6D5492-8D1F-4B4C-9683-0A09CF0B1570}" srcOrd="0" destOrd="0" presId="urn:diagrams.loki3.com/BracketList+Icon"/>
    <dgm:cxn modelId="{0B517D73-6FA0-4572-A536-D0D9E1B70C5E}" srcId="{305DA2D7-C672-49FD-8673-2DA42F17DB30}" destId="{7B9F1747-0E68-4A93-9D28-C8896E53EEF4}" srcOrd="0" destOrd="0" parTransId="{70F72CB1-7722-4010-BA88-338B2AC1F381}" sibTransId="{80731AD4-63B5-4928-8F74-C5CEB9EFC71C}"/>
    <dgm:cxn modelId="{0D072859-8E4D-4774-AB16-BA17C538F74E}" type="presOf" srcId="{05EE01E3-DE50-4523-96B9-9A4C93FCD956}" destId="{5A771DB1-F007-496A-BBF3-94C683E10943}" srcOrd="0" destOrd="0" presId="urn:diagrams.loki3.com/BracketList+Icon"/>
    <dgm:cxn modelId="{EDE5E582-D795-4745-B3F6-DBD7A63F6A45}" type="presOf" srcId="{305DA2D7-C672-49FD-8673-2DA42F17DB30}" destId="{288C56D9-5C11-4304-B3D1-7EE91565FD11}" srcOrd="0" destOrd="0" presId="urn:diagrams.loki3.com/BracketList+Icon"/>
    <dgm:cxn modelId="{77EFF88A-52EF-48EE-A2AA-56583BA048E2}" type="presOf" srcId="{FB5A58C4-3818-46D7-B8EB-C7FFD5711B6B}" destId="{B967B903-3EA1-420E-ACA8-EA1C387327A9}" srcOrd="0" destOrd="0" presId="urn:diagrams.loki3.com/BracketList+Icon"/>
    <dgm:cxn modelId="{E5595FA5-AE10-4A2B-8C89-1EF84E8C7C9C}" type="presParOf" srcId="{EA6D5492-8D1F-4B4C-9683-0A09CF0B1570}" destId="{B2C4BBFA-34F8-4517-BCCA-478F264425F2}" srcOrd="0" destOrd="0" presId="urn:diagrams.loki3.com/BracketList+Icon"/>
    <dgm:cxn modelId="{CA676614-638D-41D7-9253-69FDE8056477}" type="presParOf" srcId="{B2C4BBFA-34F8-4517-BCCA-478F264425F2}" destId="{5A771DB1-F007-496A-BBF3-94C683E10943}" srcOrd="0" destOrd="0" presId="urn:diagrams.loki3.com/BracketList+Icon"/>
    <dgm:cxn modelId="{2021129E-2EAA-472B-B888-5BC4221C9EBC}" type="presParOf" srcId="{B2C4BBFA-34F8-4517-BCCA-478F264425F2}" destId="{28CF40A8-3D06-4860-BE96-F52C17F6B600}" srcOrd="1" destOrd="0" presId="urn:diagrams.loki3.com/BracketList+Icon"/>
    <dgm:cxn modelId="{C5B284CB-B42F-49E2-8503-7A18463BF15F}" type="presParOf" srcId="{B2C4BBFA-34F8-4517-BCCA-478F264425F2}" destId="{7A373C5E-24E3-4174-83B8-05B1A973ADAF}" srcOrd="2" destOrd="0" presId="urn:diagrams.loki3.com/BracketList+Icon"/>
    <dgm:cxn modelId="{04B48B17-9D93-4574-A9F7-54ED638BBC64}" type="presParOf" srcId="{B2C4BBFA-34F8-4517-BCCA-478F264425F2}" destId="{B967B903-3EA1-420E-ACA8-EA1C387327A9}" srcOrd="3" destOrd="0" presId="urn:diagrams.loki3.com/BracketList+Icon"/>
    <dgm:cxn modelId="{9FC8AEA9-069E-44C3-8043-1DBE688EC2A1}" type="presParOf" srcId="{EA6D5492-8D1F-4B4C-9683-0A09CF0B1570}" destId="{39A823A3-A1CA-4207-AA93-FB6AD576A7A1}" srcOrd="1" destOrd="0" presId="urn:diagrams.loki3.com/BracketList+Icon"/>
    <dgm:cxn modelId="{BC7831C6-2159-4DD6-BBFE-BE4468F72137}" type="presParOf" srcId="{EA6D5492-8D1F-4B4C-9683-0A09CF0B1570}" destId="{74CEF098-D617-4BCF-A2FD-07C48481B9C2}" srcOrd="2" destOrd="0" presId="urn:diagrams.loki3.com/BracketList+Icon"/>
    <dgm:cxn modelId="{9A29456B-274E-44DF-AE5B-492509FA95AB}" type="presParOf" srcId="{74CEF098-D617-4BCF-A2FD-07C48481B9C2}" destId="{288C56D9-5C11-4304-B3D1-7EE91565FD11}" srcOrd="0" destOrd="0" presId="urn:diagrams.loki3.com/BracketList+Icon"/>
    <dgm:cxn modelId="{6E3C05D0-5933-433A-A0B3-060D851AC47E}" type="presParOf" srcId="{74CEF098-D617-4BCF-A2FD-07C48481B9C2}" destId="{64ECEDCC-F7DE-4363-9812-C80C7B845982}" srcOrd="1" destOrd="0" presId="urn:diagrams.loki3.com/BracketList+Icon"/>
    <dgm:cxn modelId="{A388DEAD-2BDC-483E-925D-2E40A17E999D}" type="presParOf" srcId="{74CEF098-D617-4BCF-A2FD-07C48481B9C2}" destId="{5A172FE4-23F9-4A23-B214-EB2C2F2C62C1}" srcOrd="2" destOrd="0" presId="urn:diagrams.loki3.com/BracketList+Icon"/>
    <dgm:cxn modelId="{9F51454C-76F3-4D95-A7DB-2E0E747B1191}" type="presParOf" srcId="{74CEF098-D617-4BCF-A2FD-07C48481B9C2}" destId="{2E43F97E-8BAE-4FA1-A03F-A206D1DC1588}" srcOrd="3" destOrd="0" presId="urn:diagrams.loki3.com/BracketLis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0BEF1C1A-5C95-416B-B93D-4621B27DEB7E}" type="doc">
      <dgm:prSet loTypeId="urn:microsoft.com/office/officeart/2005/8/layout/default#1" loCatId="list" qsTypeId="urn:microsoft.com/office/officeart/2005/8/quickstyle/simple1#38" qsCatId="simple" csTypeId="urn:microsoft.com/office/officeart/2005/8/colors/accent1_2#38" csCatId="accent1" phldr="1"/>
      <dgm:spPr/>
      <dgm:t>
        <a:bodyPr/>
        <a:lstStyle/>
        <a:p>
          <a:endParaRPr lang="it-IT"/>
        </a:p>
      </dgm:t>
    </dgm:pt>
    <dgm:pt modelId="{66F6B834-9AEE-4734-AE08-1C93B350CAF7}">
      <dgm:prSet phldrT="[Testo]"/>
      <dgm:spPr/>
      <dgm:t>
        <a:bodyPr/>
        <a:lstStyle/>
        <a:p>
          <a:r>
            <a:rPr lang="it-IT" dirty="0"/>
            <a:t>Non vi è responsabilità del medico nel caso in cui il suicidio avvenga con modalità tali che </a:t>
          </a:r>
          <a:r>
            <a:rPr lang="it-IT" b="1" dirty="0"/>
            <a:t>non avrebbe potuto essere evitato </a:t>
          </a:r>
          <a:r>
            <a:rPr lang="it-IT" dirty="0"/>
            <a:t>neanche adottando la regola cautelare dovuta ed esigibile</a:t>
          </a:r>
        </a:p>
      </dgm:t>
    </dgm:pt>
    <dgm:pt modelId="{0C2B9DD1-2884-4B65-B4FB-2646290B60A6}" type="parTrans" cxnId="{89F118B1-5A6A-4764-A65D-5BC0C425DD0F}">
      <dgm:prSet/>
      <dgm:spPr/>
      <dgm:t>
        <a:bodyPr/>
        <a:lstStyle/>
        <a:p>
          <a:endParaRPr lang="it-IT"/>
        </a:p>
      </dgm:t>
    </dgm:pt>
    <dgm:pt modelId="{1C86BA46-42A1-4F67-9019-7A642560206F}" type="sibTrans" cxnId="{89F118B1-5A6A-4764-A65D-5BC0C425DD0F}">
      <dgm:prSet/>
      <dgm:spPr/>
      <dgm:t>
        <a:bodyPr/>
        <a:lstStyle/>
        <a:p>
          <a:endParaRPr lang="it-IT"/>
        </a:p>
      </dgm:t>
    </dgm:pt>
    <dgm:pt modelId="{C864A4A0-486C-4B00-8124-BAF69D3AA89A}">
      <dgm:prSet phldrT="[Testo]"/>
      <dgm:spPr/>
      <dgm:t>
        <a:bodyPr/>
        <a:lstStyle/>
        <a:p>
          <a:r>
            <a:rPr lang="it-IT" dirty="0"/>
            <a:t>Contrariamente, non varrebbe ad escludere la responsabilità del medico il sostenere il fatto che </a:t>
          </a:r>
          <a:r>
            <a:rPr lang="it-IT" b="1" dirty="0"/>
            <a:t>il suicidio si sarebbe comunque verificato </a:t>
          </a:r>
          <a:r>
            <a:rPr lang="it-IT" dirty="0"/>
            <a:t>con altre modalità</a:t>
          </a:r>
        </a:p>
      </dgm:t>
    </dgm:pt>
    <dgm:pt modelId="{3C29A786-BD80-4DF3-956A-38995A07F1EC}" type="parTrans" cxnId="{44983089-EFE8-455C-969A-3090974921BF}">
      <dgm:prSet/>
      <dgm:spPr/>
      <dgm:t>
        <a:bodyPr/>
        <a:lstStyle/>
        <a:p>
          <a:endParaRPr lang="it-IT"/>
        </a:p>
      </dgm:t>
    </dgm:pt>
    <dgm:pt modelId="{2EE76D75-04CA-44D7-BE41-5C50F26EDDD9}" type="sibTrans" cxnId="{44983089-EFE8-455C-969A-3090974921BF}">
      <dgm:prSet/>
      <dgm:spPr/>
      <dgm:t>
        <a:bodyPr/>
        <a:lstStyle/>
        <a:p>
          <a:endParaRPr lang="it-IT"/>
        </a:p>
      </dgm:t>
    </dgm:pt>
    <dgm:pt modelId="{2CE16DC5-54EB-44F4-B032-6692BE4FAF6B}" type="pres">
      <dgm:prSet presAssocID="{0BEF1C1A-5C95-416B-B93D-4621B27DEB7E}" presName="diagram" presStyleCnt="0">
        <dgm:presLayoutVars>
          <dgm:dir/>
          <dgm:resizeHandles val="exact"/>
        </dgm:presLayoutVars>
      </dgm:prSet>
      <dgm:spPr/>
    </dgm:pt>
    <dgm:pt modelId="{25EDC845-8A34-4D61-85C7-A452F00FCD78}" type="pres">
      <dgm:prSet presAssocID="{66F6B834-9AEE-4734-AE08-1C93B350CAF7}" presName="node" presStyleLbl="node1" presStyleIdx="0" presStyleCnt="2" custScaleY="151065">
        <dgm:presLayoutVars>
          <dgm:bulletEnabled val="1"/>
        </dgm:presLayoutVars>
      </dgm:prSet>
      <dgm:spPr/>
    </dgm:pt>
    <dgm:pt modelId="{B0A11C71-A1D6-46BB-94AD-486DA9426A2B}" type="pres">
      <dgm:prSet presAssocID="{1C86BA46-42A1-4F67-9019-7A642560206F}" presName="sibTrans" presStyleCnt="0"/>
      <dgm:spPr/>
    </dgm:pt>
    <dgm:pt modelId="{8F84792A-033F-41B6-9046-0F3B57E6EA8C}" type="pres">
      <dgm:prSet presAssocID="{C864A4A0-486C-4B00-8124-BAF69D3AA89A}" presName="node" presStyleLbl="node1" presStyleIdx="1" presStyleCnt="2" custScaleY="151065">
        <dgm:presLayoutVars>
          <dgm:bulletEnabled val="1"/>
        </dgm:presLayoutVars>
      </dgm:prSet>
      <dgm:spPr/>
    </dgm:pt>
  </dgm:ptLst>
  <dgm:cxnLst>
    <dgm:cxn modelId="{BC2E244A-6165-41D4-88D7-175C7634F273}" type="presOf" srcId="{66F6B834-9AEE-4734-AE08-1C93B350CAF7}" destId="{25EDC845-8A34-4D61-85C7-A452F00FCD78}" srcOrd="0" destOrd="0" presId="urn:microsoft.com/office/officeart/2005/8/layout/default#1"/>
    <dgm:cxn modelId="{0D762470-CECB-43F1-9F87-E41E01038885}" type="presOf" srcId="{C864A4A0-486C-4B00-8124-BAF69D3AA89A}" destId="{8F84792A-033F-41B6-9046-0F3B57E6EA8C}" srcOrd="0" destOrd="0" presId="urn:microsoft.com/office/officeart/2005/8/layout/default#1"/>
    <dgm:cxn modelId="{44983089-EFE8-455C-969A-3090974921BF}" srcId="{0BEF1C1A-5C95-416B-B93D-4621B27DEB7E}" destId="{C864A4A0-486C-4B00-8124-BAF69D3AA89A}" srcOrd="1" destOrd="0" parTransId="{3C29A786-BD80-4DF3-956A-38995A07F1EC}" sibTransId="{2EE76D75-04CA-44D7-BE41-5C50F26EDDD9}"/>
    <dgm:cxn modelId="{89F118B1-5A6A-4764-A65D-5BC0C425DD0F}" srcId="{0BEF1C1A-5C95-416B-B93D-4621B27DEB7E}" destId="{66F6B834-9AEE-4734-AE08-1C93B350CAF7}" srcOrd="0" destOrd="0" parTransId="{0C2B9DD1-2884-4B65-B4FB-2646290B60A6}" sibTransId="{1C86BA46-42A1-4F67-9019-7A642560206F}"/>
    <dgm:cxn modelId="{3EF78EEC-B8B2-402F-AAEB-850B0FB6EB00}" type="presOf" srcId="{0BEF1C1A-5C95-416B-B93D-4621B27DEB7E}" destId="{2CE16DC5-54EB-44F4-B032-6692BE4FAF6B}" srcOrd="0" destOrd="0" presId="urn:microsoft.com/office/officeart/2005/8/layout/default#1"/>
    <dgm:cxn modelId="{6F93B099-D7DD-45E9-BFBB-49A8C7F4B9B7}" type="presParOf" srcId="{2CE16DC5-54EB-44F4-B032-6692BE4FAF6B}" destId="{25EDC845-8A34-4D61-85C7-A452F00FCD78}" srcOrd="0" destOrd="0" presId="urn:microsoft.com/office/officeart/2005/8/layout/default#1"/>
    <dgm:cxn modelId="{A7B667B0-08AC-487D-8328-0E3E410A682A}" type="presParOf" srcId="{2CE16DC5-54EB-44F4-B032-6692BE4FAF6B}" destId="{B0A11C71-A1D6-46BB-94AD-486DA9426A2B}" srcOrd="1" destOrd="0" presId="urn:microsoft.com/office/officeart/2005/8/layout/default#1"/>
    <dgm:cxn modelId="{0FFB800B-13F0-4524-81B6-56A8FDBCCA48}" type="presParOf" srcId="{2CE16DC5-54EB-44F4-B032-6692BE4FAF6B}" destId="{8F84792A-033F-41B6-9046-0F3B57E6EA8C}" srcOrd="2" destOrd="0" presId="urn:microsoft.com/office/officeart/2005/8/layout/defaul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0BEF1C1A-5C95-416B-B93D-4621B27DEB7E}" type="doc">
      <dgm:prSet loTypeId="urn:microsoft.com/office/officeart/2005/8/layout/default#2" loCatId="list" qsTypeId="urn:microsoft.com/office/officeart/2005/8/quickstyle/simple1#39" qsCatId="simple" csTypeId="urn:microsoft.com/office/officeart/2005/8/colors/accent1_2#39" csCatId="accent1" phldr="1"/>
      <dgm:spPr/>
      <dgm:t>
        <a:bodyPr/>
        <a:lstStyle/>
        <a:p>
          <a:endParaRPr lang="it-IT"/>
        </a:p>
      </dgm:t>
    </dgm:pt>
    <dgm:pt modelId="{66F6B834-9AEE-4734-AE08-1C93B350CAF7}">
      <dgm:prSet phldrT="[Testo]" custT="1"/>
      <dgm:spPr/>
      <dgm:t>
        <a:bodyPr/>
        <a:lstStyle/>
        <a:p>
          <a:r>
            <a:rPr lang="it-IT" sz="2800" dirty="0">
              <a:solidFill>
                <a:schemeClr val="tx1"/>
              </a:solidFill>
            </a:rPr>
            <a:t>Per affermare la responsabilità per il reato commissivo - consistente in una azione colposa - non è necessario accertare la </a:t>
          </a:r>
          <a:r>
            <a:rPr lang="it-IT" sz="2800" b="1" dirty="0">
              <a:solidFill>
                <a:schemeClr val="tx1"/>
              </a:solidFill>
            </a:rPr>
            <a:t>sussistenza della posizione di garanzia</a:t>
          </a:r>
          <a:r>
            <a:rPr lang="it-IT" sz="2800" dirty="0">
              <a:solidFill>
                <a:schemeClr val="tx1"/>
              </a:solidFill>
            </a:rPr>
            <a:t>, ma solo il </a:t>
          </a:r>
          <a:r>
            <a:rPr lang="it-IT" sz="2800" b="1" dirty="0">
              <a:solidFill>
                <a:schemeClr val="tx1"/>
              </a:solidFill>
            </a:rPr>
            <a:t>nesso di causalità fra l’azione colposa e l’evento causato</a:t>
          </a:r>
          <a:endParaRPr lang="it-IT" sz="2800" dirty="0">
            <a:solidFill>
              <a:schemeClr val="tx1"/>
            </a:solidFill>
          </a:endParaRPr>
        </a:p>
      </dgm:t>
    </dgm:pt>
    <dgm:pt modelId="{0C2B9DD1-2884-4B65-B4FB-2646290B60A6}" type="parTrans" cxnId="{89F118B1-5A6A-4764-A65D-5BC0C425DD0F}">
      <dgm:prSet/>
      <dgm:spPr/>
      <dgm:t>
        <a:bodyPr/>
        <a:lstStyle/>
        <a:p>
          <a:endParaRPr lang="it-IT"/>
        </a:p>
      </dgm:t>
    </dgm:pt>
    <dgm:pt modelId="{1C86BA46-42A1-4F67-9019-7A642560206F}" type="sibTrans" cxnId="{89F118B1-5A6A-4764-A65D-5BC0C425DD0F}">
      <dgm:prSet/>
      <dgm:spPr/>
      <dgm:t>
        <a:bodyPr/>
        <a:lstStyle/>
        <a:p>
          <a:endParaRPr lang="it-IT"/>
        </a:p>
      </dgm:t>
    </dgm:pt>
    <dgm:pt modelId="{C864A4A0-486C-4B00-8124-BAF69D3AA89A}">
      <dgm:prSet phldrT="[Testo]"/>
      <dgm:spPr/>
      <dgm:t>
        <a:bodyPr/>
        <a:lstStyle/>
        <a:p>
          <a:r>
            <a:rPr lang="it-IT" dirty="0">
              <a:solidFill>
                <a:schemeClr val="tx1"/>
              </a:solidFill>
            </a:rPr>
            <a:t>La condotta negligente ed imperita del medico che ha ridotto e sospeso la terapia ha avuto una </a:t>
          </a:r>
          <a:r>
            <a:rPr lang="it-IT" b="1" dirty="0">
              <a:solidFill>
                <a:schemeClr val="tx1"/>
              </a:solidFill>
            </a:rPr>
            <a:t>diretta efficienza causale</a:t>
          </a:r>
          <a:r>
            <a:rPr lang="it-IT" dirty="0">
              <a:solidFill>
                <a:schemeClr val="tx1"/>
              </a:solidFill>
            </a:rPr>
            <a:t> nel determinare lo scompenso psichico del paziente, che ha costituito a sua volta la condizione perché compisse l’atto etero aggressivo sfociato in un omicidio</a:t>
          </a:r>
        </a:p>
      </dgm:t>
    </dgm:pt>
    <dgm:pt modelId="{3C29A786-BD80-4DF3-956A-38995A07F1EC}" type="parTrans" cxnId="{44983089-EFE8-455C-969A-3090974921BF}">
      <dgm:prSet/>
      <dgm:spPr/>
      <dgm:t>
        <a:bodyPr/>
        <a:lstStyle/>
        <a:p>
          <a:endParaRPr lang="it-IT"/>
        </a:p>
      </dgm:t>
    </dgm:pt>
    <dgm:pt modelId="{2EE76D75-04CA-44D7-BE41-5C50F26EDDD9}" type="sibTrans" cxnId="{44983089-EFE8-455C-969A-3090974921BF}">
      <dgm:prSet/>
      <dgm:spPr/>
      <dgm:t>
        <a:bodyPr/>
        <a:lstStyle/>
        <a:p>
          <a:endParaRPr lang="it-IT"/>
        </a:p>
      </dgm:t>
    </dgm:pt>
    <dgm:pt modelId="{2CE16DC5-54EB-44F4-B032-6692BE4FAF6B}" type="pres">
      <dgm:prSet presAssocID="{0BEF1C1A-5C95-416B-B93D-4621B27DEB7E}" presName="diagram" presStyleCnt="0">
        <dgm:presLayoutVars>
          <dgm:dir/>
          <dgm:resizeHandles val="exact"/>
        </dgm:presLayoutVars>
      </dgm:prSet>
      <dgm:spPr/>
    </dgm:pt>
    <dgm:pt modelId="{25EDC845-8A34-4D61-85C7-A452F00FCD78}" type="pres">
      <dgm:prSet presAssocID="{66F6B834-9AEE-4734-AE08-1C93B350CAF7}" presName="node" presStyleLbl="node1" presStyleIdx="0" presStyleCnt="2" custScaleY="175683" custLinFactNeighborX="-26" custLinFactNeighborY="11030">
        <dgm:presLayoutVars>
          <dgm:bulletEnabled val="1"/>
        </dgm:presLayoutVars>
      </dgm:prSet>
      <dgm:spPr/>
    </dgm:pt>
    <dgm:pt modelId="{B0A11C71-A1D6-46BB-94AD-486DA9426A2B}" type="pres">
      <dgm:prSet presAssocID="{1C86BA46-42A1-4F67-9019-7A642560206F}" presName="sibTrans" presStyleCnt="0"/>
      <dgm:spPr/>
    </dgm:pt>
    <dgm:pt modelId="{8F84792A-033F-41B6-9046-0F3B57E6EA8C}" type="pres">
      <dgm:prSet presAssocID="{C864A4A0-486C-4B00-8124-BAF69D3AA89A}" presName="node" presStyleLbl="node1" presStyleIdx="1" presStyleCnt="2" custScaleY="173270" custLinFactNeighborX="26" custLinFactNeighborY="13381">
        <dgm:presLayoutVars>
          <dgm:bulletEnabled val="1"/>
        </dgm:presLayoutVars>
      </dgm:prSet>
      <dgm:spPr/>
    </dgm:pt>
  </dgm:ptLst>
  <dgm:cxnLst>
    <dgm:cxn modelId="{59533931-849C-44B5-8E09-C4D1BCB3BDD2}" type="presOf" srcId="{66F6B834-9AEE-4734-AE08-1C93B350CAF7}" destId="{25EDC845-8A34-4D61-85C7-A452F00FCD78}" srcOrd="0" destOrd="0" presId="urn:microsoft.com/office/officeart/2005/8/layout/default#2"/>
    <dgm:cxn modelId="{4EDF875F-CAC6-4A33-A86A-DFD3564C69E4}" type="presOf" srcId="{C864A4A0-486C-4B00-8124-BAF69D3AA89A}" destId="{8F84792A-033F-41B6-9046-0F3B57E6EA8C}" srcOrd="0" destOrd="0" presId="urn:microsoft.com/office/officeart/2005/8/layout/default#2"/>
    <dgm:cxn modelId="{E0981145-F55B-48E6-B8A9-EC510B62ED42}" type="presOf" srcId="{0BEF1C1A-5C95-416B-B93D-4621B27DEB7E}" destId="{2CE16DC5-54EB-44F4-B032-6692BE4FAF6B}" srcOrd="0" destOrd="0" presId="urn:microsoft.com/office/officeart/2005/8/layout/default#2"/>
    <dgm:cxn modelId="{44983089-EFE8-455C-969A-3090974921BF}" srcId="{0BEF1C1A-5C95-416B-B93D-4621B27DEB7E}" destId="{C864A4A0-486C-4B00-8124-BAF69D3AA89A}" srcOrd="1" destOrd="0" parTransId="{3C29A786-BD80-4DF3-956A-38995A07F1EC}" sibTransId="{2EE76D75-04CA-44D7-BE41-5C50F26EDDD9}"/>
    <dgm:cxn modelId="{89F118B1-5A6A-4764-A65D-5BC0C425DD0F}" srcId="{0BEF1C1A-5C95-416B-B93D-4621B27DEB7E}" destId="{66F6B834-9AEE-4734-AE08-1C93B350CAF7}" srcOrd="0" destOrd="0" parTransId="{0C2B9DD1-2884-4B65-B4FB-2646290B60A6}" sibTransId="{1C86BA46-42A1-4F67-9019-7A642560206F}"/>
    <dgm:cxn modelId="{0ED79605-9566-4475-8DEB-FEDBE5E75276}" type="presParOf" srcId="{2CE16DC5-54EB-44F4-B032-6692BE4FAF6B}" destId="{25EDC845-8A34-4D61-85C7-A452F00FCD78}" srcOrd="0" destOrd="0" presId="urn:microsoft.com/office/officeart/2005/8/layout/default#2"/>
    <dgm:cxn modelId="{A7483986-9ED2-42F9-976D-4637C04EF6DE}" type="presParOf" srcId="{2CE16DC5-54EB-44F4-B032-6692BE4FAF6B}" destId="{B0A11C71-A1D6-46BB-94AD-486DA9426A2B}" srcOrd="1" destOrd="0" presId="urn:microsoft.com/office/officeart/2005/8/layout/default#2"/>
    <dgm:cxn modelId="{41EEF336-89A8-47EC-B446-00B14BABB9C1}" type="presParOf" srcId="{2CE16DC5-54EB-44F4-B032-6692BE4FAF6B}" destId="{8F84792A-033F-41B6-9046-0F3B57E6EA8C}" srcOrd="2" destOrd="0" presId="urn:microsoft.com/office/officeart/2005/8/layout/defaul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8023B873-08FB-4BF0-AD36-6DE4553AA993}" type="doc">
      <dgm:prSet loTypeId="urn:microsoft.com/office/officeart/2005/8/layout/hList3" loCatId="list" qsTypeId="urn:microsoft.com/office/officeart/2005/8/quickstyle/simple1#40" qsCatId="simple" csTypeId="urn:microsoft.com/office/officeart/2005/8/colors/accent1_2#40" csCatId="accent1" phldr="1"/>
      <dgm:spPr/>
      <dgm:t>
        <a:bodyPr/>
        <a:lstStyle/>
        <a:p>
          <a:endParaRPr lang="it-IT"/>
        </a:p>
      </dgm:t>
    </dgm:pt>
    <dgm:pt modelId="{D66618F6-9802-48EE-B062-46BDBDB3DAF9}">
      <dgm:prSet phldrT="[Testo]"/>
      <dgm:spPr/>
      <dgm:t>
        <a:bodyPr/>
        <a:lstStyle/>
        <a:p>
          <a:r>
            <a:rPr lang="it-IT" dirty="0"/>
            <a:t>Ma solo nel caso in cui </a:t>
          </a:r>
          <a:r>
            <a:rPr lang="it-IT" b="1" dirty="0"/>
            <a:t>sussistano contemporaneamente </a:t>
          </a:r>
          <a:r>
            <a:rPr lang="it-IT" dirty="0"/>
            <a:t>tutti i presupposti di legge per l’adozione del ricovero coatto:</a:t>
          </a:r>
        </a:p>
      </dgm:t>
    </dgm:pt>
    <dgm:pt modelId="{38B5C5FC-0356-4563-8774-D37CCD368039}" type="parTrans" cxnId="{949FB6F7-19A3-42CB-B5A9-1D1BAE6EDBCD}">
      <dgm:prSet/>
      <dgm:spPr/>
      <dgm:t>
        <a:bodyPr/>
        <a:lstStyle/>
        <a:p>
          <a:endParaRPr lang="it-IT"/>
        </a:p>
      </dgm:t>
    </dgm:pt>
    <dgm:pt modelId="{EC73D705-467D-49B0-8E08-B2A5B7497983}" type="sibTrans" cxnId="{949FB6F7-19A3-42CB-B5A9-1D1BAE6EDBCD}">
      <dgm:prSet/>
      <dgm:spPr/>
      <dgm:t>
        <a:bodyPr/>
        <a:lstStyle/>
        <a:p>
          <a:endParaRPr lang="it-IT"/>
        </a:p>
      </dgm:t>
    </dgm:pt>
    <dgm:pt modelId="{68237E25-BFCD-4285-B9A8-291AE9D34B80}">
      <dgm:prSet phldrT="[Testo]"/>
      <dgm:spPr/>
      <dgm:t>
        <a:bodyPr/>
        <a:lstStyle/>
        <a:p>
          <a:r>
            <a:rPr lang="it-IT" dirty="0"/>
            <a:t>1. che esistano alterazioni psichiche tali da richiedere urgenti interventi terapeutici</a:t>
          </a:r>
        </a:p>
      </dgm:t>
    </dgm:pt>
    <dgm:pt modelId="{5F9A492B-D608-4548-A41F-7ACF13707B4B}" type="parTrans" cxnId="{03415FAD-2633-4C80-8FEB-8163694B4668}">
      <dgm:prSet/>
      <dgm:spPr/>
      <dgm:t>
        <a:bodyPr/>
        <a:lstStyle/>
        <a:p>
          <a:endParaRPr lang="it-IT"/>
        </a:p>
      </dgm:t>
    </dgm:pt>
    <dgm:pt modelId="{3F3D1EC0-D1B4-49C8-A68B-67824BD23024}" type="sibTrans" cxnId="{03415FAD-2633-4C80-8FEB-8163694B4668}">
      <dgm:prSet/>
      <dgm:spPr/>
      <dgm:t>
        <a:bodyPr/>
        <a:lstStyle/>
        <a:p>
          <a:endParaRPr lang="it-IT"/>
        </a:p>
      </dgm:t>
    </dgm:pt>
    <dgm:pt modelId="{8838AADA-B713-4089-A8CC-9758620B3EC4}">
      <dgm:prSet phldrT="[Testo]"/>
      <dgm:spPr/>
      <dgm:t>
        <a:bodyPr/>
        <a:lstStyle/>
        <a:p>
          <a:r>
            <a:rPr lang="it-IT" dirty="0"/>
            <a:t>2. che gli stessi non vengano accettati dall'infermo</a:t>
          </a:r>
        </a:p>
      </dgm:t>
    </dgm:pt>
    <dgm:pt modelId="{8436AFAE-8C1F-456C-83EE-5C8ACD6C9A69}" type="parTrans" cxnId="{0CAB987B-B57A-4057-8C02-8CBF640AEA2B}">
      <dgm:prSet/>
      <dgm:spPr/>
      <dgm:t>
        <a:bodyPr/>
        <a:lstStyle/>
        <a:p>
          <a:endParaRPr lang="it-IT"/>
        </a:p>
      </dgm:t>
    </dgm:pt>
    <dgm:pt modelId="{0DE3E44A-4050-4D59-9CD0-D767DF062A99}" type="sibTrans" cxnId="{0CAB987B-B57A-4057-8C02-8CBF640AEA2B}">
      <dgm:prSet/>
      <dgm:spPr/>
      <dgm:t>
        <a:bodyPr/>
        <a:lstStyle/>
        <a:p>
          <a:endParaRPr lang="it-IT"/>
        </a:p>
      </dgm:t>
    </dgm:pt>
    <dgm:pt modelId="{32BC54DA-87A8-4168-B01F-CDE2EE24E495}">
      <dgm:prSet phldrT="[Testo]"/>
      <dgm:spPr/>
      <dgm:t>
        <a:bodyPr/>
        <a:lstStyle/>
        <a:p>
          <a:r>
            <a:rPr lang="it-IT" dirty="0"/>
            <a:t>3. che non sia possibile adottare tempestive ed idonee misure sanitarie extra ospedaliere</a:t>
          </a:r>
        </a:p>
      </dgm:t>
    </dgm:pt>
    <dgm:pt modelId="{064AB9AE-4C3E-478D-9CFA-D0A304CEC3A7}" type="parTrans" cxnId="{321529B4-839B-49AA-AAC5-2AF5AFB958E2}">
      <dgm:prSet/>
      <dgm:spPr/>
      <dgm:t>
        <a:bodyPr/>
        <a:lstStyle/>
        <a:p>
          <a:endParaRPr lang="it-IT"/>
        </a:p>
      </dgm:t>
    </dgm:pt>
    <dgm:pt modelId="{3FA2DFC1-4A49-4F61-9C6B-9B3880C7EBA0}" type="sibTrans" cxnId="{321529B4-839B-49AA-AAC5-2AF5AFB958E2}">
      <dgm:prSet/>
      <dgm:spPr/>
      <dgm:t>
        <a:bodyPr/>
        <a:lstStyle/>
        <a:p>
          <a:endParaRPr lang="it-IT"/>
        </a:p>
      </dgm:t>
    </dgm:pt>
    <dgm:pt modelId="{AF6654EE-25A6-4D51-A88A-95D5D0B43955}" type="pres">
      <dgm:prSet presAssocID="{8023B873-08FB-4BF0-AD36-6DE4553AA993}" presName="composite" presStyleCnt="0">
        <dgm:presLayoutVars>
          <dgm:chMax val="1"/>
          <dgm:dir/>
          <dgm:resizeHandles val="exact"/>
        </dgm:presLayoutVars>
      </dgm:prSet>
      <dgm:spPr/>
    </dgm:pt>
    <dgm:pt modelId="{75A09318-288F-4D66-AB0C-54152BC5ADF0}" type="pres">
      <dgm:prSet presAssocID="{D66618F6-9802-48EE-B062-46BDBDB3DAF9}" presName="roof" presStyleLbl="dkBgShp" presStyleIdx="0" presStyleCnt="2"/>
      <dgm:spPr/>
    </dgm:pt>
    <dgm:pt modelId="{9C5C5888-396E-4E75-B738-E5E19E495523}" type="pres">
      <dgm:prSet presAssocID="{D66618F6-9802-48EE-B062-46BDBDB3DAF9}" presName="pillars" presStyleCnt="0"/>
      <dgm:spPr/>
    </dgm:pt>
    <dgm:pt modelId="{2F8EC106-BC98-4342-AF12-BB4692EF4B70}" type="pres">
      <dgm:prSet presAssocID="{D66618F6-9802-48EE-B062-46BDBDB3DAF9}" presName="pillar1" presStyleLbl="node1" presStyleIdx="0" presStyleCnt="3">
        <dgm:presLayoutVars>
          <dgm:bulletEnabled val="1"/>
        </dgm:presLayoutVars>
      </dgm:prSet>
      <dgm:spPr/>
    </dgm:pt>
    <dgm:pt modelId="{0C766989-8137-485D-9D85-F17BEDC1D176}" type="pres">
      <dgm:prSet presAssocID="{8838AADA-B713-4089-A8CC-9758620B3EC4}" presName="pillarX" presStyleLbl="node1" presStyleIdx="1" presStyleCnt="3">
        <dgm:presLayoutVars>
          <dgm:bulletEnabled val="1"/>
        </dgm:presLayoutVars>
      </dgm:prSet>
      <dgm:spPr/>
    </dgm:pt>
    <dgm:pt modelId="{F633C3FE-72F8-4610-987A-882FE56D4342}" type="pres">
      <dgm:prSet presAssocID="{32BC54DA-87A8-4168-B01F-CDE2EE24E495}" presName="pillarX" presStyleLbl="node1" presStyleIdx="2" presStyleCnt="3">
        <dgm:presLayoutVars>
          <dgm:bulletEnabled val="1"/>
        </dgm:presLayoutVars>
      </dgm:prSet>
      <dgm:spPr/>
    </dgm:pt>
    <dgm:pt modelId="{7D7F8ED5-DD8B-473D-AC13-93538C49945E}" type="pres">
      <dgm:prSet presAssocID="{D66618F6-9802-48EE-B062-46BDBDB3DAF9}" presName="base" presStyleLbl="dkBgShp" presStyleIdx="1" presStyleCnt="2"/>
      <dgm:spPr/>
    </dgm:pt>
  </dgm:ptLst>
  <dgm:cxnLst>
    <dgm:cxn modelId="{2C86D306-A6ED-4040-AE67-87BA9AC8AD21}" type="presOf" srcId="{8023B873-08FB-4BF0-AD36-6DE4553AA993}" destId="{AF6654EE-25A6-4D51-A88A-95D5D0B43955}" srcOrd="0" destOrd="0" presId="urn:microsoft.com/office/officeart/2005/8/layout/hList3"/>
    <dgm:cxn modelId="{C070016F-9E2E-416C-87A0-802117360A8C}" type="presOf" srcId="{D66618F6-9802-48EE-B062-46BDBDB3DAF9}" destId="{75A09318-288F-4D66-AB0C-54152BC5ADF0}" srcOrd="0" destOrd="0" presId="urn:microsoft.com/office/officeart/2005/8/layout/hList3"/>
    <dgm:cxn modelId="{3057A474-122A-4651-ABF8-B582AA0B5001}" type="presOf" srcId="{68237E25-BFCD-4285-B9A8-291AE9D34B80}" destId="{2F8EC106-BC98-4342-AF12-BB4692EF4B70}" srcOrd="0" destOrd="0" presId="urn:microsoft.com/office/officeart/2005/8/layout/hList3"/>
    <dgm:cxn modelId="{0CAB987B-B57A-4057-8C02-8CBF640AEA2B}" srcId="{D66618F6-9802-48EE-B062-46BDBDB3DAF9}" destId="{8838AADA-B713-4089-A8CC-9758620B3EC4}" srcOrd="1" destOrd="0" parTransId="{8436AFAE-8C1F-456C-83EE-5C8ACD6C9A69}" sibTransId="{0DE3E44A-4050-4D59-9CD0-D767DF062A99}"/>
    <dgm:cxn modelId="{03415FAD-2633-4C80-8FEB-8163694B4668}" srcId="{D66618F6-9802-48EE-B062-46BDBDB3DAF9}" destId="{68237E25-BFCD-4285-B9A8-291AE9D34B80}" srcOrd="0" destOrd="0" parTransId="{5F9A492B-D608-4548-A41F-7ACF13707B4B}" sibTransId="{3F3D1EC0-D1B4-49C8-A68B-67824BD23024}"/>
    <dgm:cxn modelId="{141FB8AD-6338-44D0-8A40-3D378AC61231}" type="presOf" srcId="{32BC54DA-87A8-4168-B01F-CDE2EE24E495}" destId="{F633C3FE-72F8-4610-987A-882FE56D4342}" srcOrd="0" destOrd="0" presId="urn:microsoft.com/office/officeart/2005/8/layout/hList3"/>
    <dgm:cxn modelId="{3810E7AE-8258-4696-979D-CD65638141AC}" type="presOf" srcId="{8838AADA-B713-4089-A8CC-9758620B3EC4}" destId="{0C766989-8137-485D-9D85-F17BEDC1D176}" srcOrd="0" destOrd="0" presId="urn:microsoft.com/office/officeart/2005/8/layout/hList3"/>
    <dgm:cxn modelId="{321529B4-839B-49AA-AAC5-2AF5AFB958E2}" srcId="{D66618F6-9802-48EE-B062-46BDBDB3DAF9}" destId="{32BC54DA-87A8-4168-B01F-CDE2EE24E495}" srcOrd="2" destOrd="0" parTransId="{064AB9AE-4C3E-478D-9CFA-D0A304CEC3A7}" sibTransId="{3FA2DFC1-4A49-4F61-9C6B-9B3880C7EBA0}"/>
    <dgm:cxn modelId="{949FB6F7-19A3-42CB-B5A9-1D1BAE6EDBCD}" srcId="{8023B873-08FB-4BF0-AD36-6DE4553AA993}" destId="{D66618F6-9802-48EE-B062-46BDBDB3DAF9}" srcOrd="0" destOrd="0" parTransId="{38B5C5FC-0356-4563-8774-D37CCD368039}" sibTransId="{EC73D705-467D-49B0-8E08-B2A5B7497983}"/>
    <dgm:cxn modelId="{8225D0DD-3E79-4E55-A48A-C6CE64D1E814}" type="presParOf" srcId="{AF6654EE-25A6-4D51-A88A-95D5D0B43955}" destId="{75A09318-288F-4D66-AB0C-54152BC5ADF0}" srcOrd="0" destOrd="0" presId="urn:microsoft.com/office/officeart/2005/8/layout/hList3"/>
    <dgm:cxn modelId="{AAF1F124-6EC7-4687-BD63-2C4C86408947}" type="presParOf" srcId="{AF6654EE-25A6-4D51-A88A-95D5D0B43955}" destId="{9C5C5888-396E-4E75-B738-E5E19E495523}" srcOrd="1" destOrd="0" presId="urn:microsoft.com/office/officeart/2005/8/layout/hList3"/>
    <dgm:cxn modelId="{330BD5D6-74F7-490B-A167-453917522C14}" type="presParOf" srcId="{9C5C5888-396E-4E75-B738-E5E19E495523}" destId="{2F8EC106-BC98-4342-AF12-BB4692EF4B70}" srcOrd="0" destOrd="0" presId="urn:microsoft.com/office/officeart/2005/8/layout/hList3"/>
    <dgm:cxn modelId="{518AF863-B9F7-4982-AC84-85F21DFDD7E5}" type="presParOf" srcId="{9C5C5888-396E-4E75-B738-E5E19E495523}" destId="{0C766989-8137-485D-9D85-F17BEDC1D176}" srcOrd="1" destOrd="0" presId="urn:microsoft.com/office/officeart/2005/8/layout/hList3"/>
    <dgm:cxn modelId="{2FE462AD-51A1-46D1-9B00-7FC5344DA104}" type="presParOf" srcId="{9C5C5888-396E-4E75-B738-E5E19E495523}" destId="{F633C3FE-72F8-4610-987A-882FE56D4342}" srcOrd="2" destOrd="0" presId="urn:microsoft.com/office/officeart/2005/8/layout/hList3"/>
    <dgm:cxn modelId="{5C8C99F5-AB74-430C-B0E5-42A83F6CCF63}" type="presParOf" srcId="{AF6654EE-25A6-4D51-A88A-95D5D0B43955}" destId="{7D7F8ED5-DD8B-473D-AC13-93538C49945E}"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0BEF1C1A-5C95-416B-B93D-4621B27DEB7E}" type="doc">
      <dgm:prSet loTypeId="urn:microsoft.com/office/officeart/2005/8/layout/default#3" loCatId="list" qsTypeId="urn:microsoft.com/office/officeart/2005/8/quickstyle/simple1#41" qsCatId="simple" csTypeId="urn:microsoft.com/office/officeart/2005/8/colors/accent1_2#41" csCatId="accent1" phldr="1"/>
      <dgm:spPr/>
      <dgm:t>
        <a:bodyPr/>
        <a:lstStyle/>
        <a:p>
          <a:endParaRPr lang="it-IT"/>
        </a:p>
      </dgm:t>
    </dgm:pt>
    <dgm:pt modelId="{66F6B834-9AEE-4734-AE08-1C93B350CAF7}">
      <dgm:prSet phldrT="[Testo]" custT="1"/>
      <dgm:spPr/>
      <dgm:t>
        <a:bodyPr/>
        <a:lstStyle/>
        <a:p>
          <a:r>
            <a:rPr lang="it-IT" sz="3000" dirty="0"/>
            <a:t>Non è stato ritenuto sussistente tale profilo di colpa del medico, in quanto è stato accertato in fatto che il </a:t>
          </a:r>
          <a:r>
            <a:rPr lang="it-IT" sz="3000" b="1" dirty="0"/>
            <a:t>paziente aveva accettato </a:t>
          </a:r>
          <a:r>
            <a:rPr lang="it-IT" sz="3000" dirty="0"/>
            <a:t>di farsi praticare un’iniezione di un farmaco ad azione più rapida, che avrebbe dovuto contrastare gli effetti della sospensione della terapia</a:t>
          </a:r>
          <a:endParaRPr lang="it-IT" sz="3000" dirty="0">
            <a:solidFill>
              <a:schemeClr val="tx1"/>
            </a:solidFill>
          </a:endParaRPr>
        </a:p>
      </dgm:t>
    </dgm:pt>
    <dgm:pt modelId="{0C2B9DD1-2884-4B65-B4FB-2646290B60A6}" type="parTrans" cxnId="{89F118B1-5A6A-4764-A65D-5BC0C425DD0F}">
      <dgm:prSet/>
      <dgm:spPr/>
      <dgm:t>
        <a:bodyPr/>
        <a:lstStyle/>
        <a:p>
          <a:endParaRPr lang="it-IT"/>
        </a:p>
      </dgm:t>
    </dgm:pt>
    <dgm:pt modelId="{1C86BA46-42A1-4F67-9019-7A642560206F}" type="sibTrans" cxnId="{89F118B1-5A6A-4764-A65D-5BC0C425DD0F}">
      <dgm:prSet/>
      <dgm:spPr/>
      <dgm:t>
        <a:bodyPr/>
        <a:lstStyle/>
        <a:p>
          <a:endParaRPr lang="it-IT"/>
        </a:p>
      </dgm:t>
    </dgm:pt>
    <dgm:pt modelId="{C864A4A0-486C-4B00-8124-BAF69D3AA89A}">
      <dgm:prSet phldrT="[Testo]"/>
      <dgm:spPr/>
      <dgm:t>
        <a:bodyPr/>
        <a:lstStyle/>
        <a:p>
          <a:r>
            <a:rPr lang="it-IT" dirty="0"/>
            <a:t>Sempre nella stessa sentenza è stato però affermato il principio che il TSO deve essere adottato anche per </a:t>
          </a:r>
          <a:r>
            <a:rPr lang="it-IT" b="1" dirty="0"/>
            <a:t>contenere l’aggressività del paziente eterodiretta</a:t>
          </a:r>
          <a:endParaRPr lang="it-IT" dirty="0">
            <a:solidFill>
              <a:schemeClr val="tx1"/>
            </a:solidFill>
          </a:endParaRPr>
        </a:p>
      </dgm:t>
    </dgm:pt>
    <dgm:pt modelId="{3C29A786-BD80-4DF3-956A-38995A07F1EC}" type="parTrans" cxnId="{44983089-EFE8-455C-969A-3090974921BF}">
      <dgm:prSet/>
      <dgm:spPr/>
      <dgm:t>
        <a:bodyPr/>
        <a:lstStyle/>
        <a:p>
          <a:endParaRPr lang="it-IT"/>
        </a:p>
      </dgm:t>
    </dgm:pt>
    <dgm:pt modelId="{2EE76D75-04CA-44D7-BE41-5C50F26EDDD9}" type="sibTrans" cxnId="{44983089-EFE8-455C-969A-3090974921BF}">
      <dgm:prSet/>
      <dgm:spPr/>
      <dgm:t>
        <a:bodyPr/>
        <a:lstStyle/>
        <a:p>
          <a:endParaRPr lang="it-IT"/>
        </a:p>
      </dgm:t>
    </dgm:pt>
    <dgm:pt modelId="{2CE16DC5-54EB-44F4-B032-6692BE4FAF6B}" type="pres">
      <dgm:prSet presAssocID="{0BEF1C1A-5C95-416B-B93D-4621B27DEB7E}" presName="diagram" presStyleCnt="0">
        <dgm:presLayoutVars>
          <dgm:dir/>
          <dgm:resizeHandles val="exact"/>
        </dgm:presLayoutVars>
      </dgm:prSet>
      <dgm:spPr/>
    </dgm:pt>
    <dgm:pt modelId="{25EDC845-8A34-4D61-85C7-A452F00FCD78}" type="pres">
      <dgm:prSet presAssocID="{66F6B834-9AEE-4734-AE08-1C93B350CAF7}" presName="node" presStyleLbl="node1" presStyleIdx="0" presStyleCnt="2" custScaleY="217165" custLinFactNeighborX="1725" custLinFactNeighborY="35648">
        <dgm:presLayoutVars>
          <dgm:bulletEnabled val="1"/>
        </dgm:presLayoutVars>
      </dgm:prSet>
      <dgm:spPr/>
    </dgm:pt>
    <dgm:pt modelId="{B0A11C71-A1D6-46BB-94AD-486DA9426A2B}" type="pres">
      <dgm:prSet presAssocID="{1C86BA46-42A1-4F67-9019-7A642560206F}" presName="sibTrans" presStyleCnt="0"/>
      <dgm:spPr/>
    </dgm:pt>
    <dgm:pt modelId="{8F84792A-033F-41B6-9046-0F3B57E6EA8C}" type="pres">
      <dgm:prSet presAssocID="{C864A4A0-486C-4B00-8124-BAF69D3AA89A}" presName="node" presStyleLbl="node1" presStyleIdx="1" presStyleCnt="2" custScaleY="213474" custLinFactNeighborX="-1499" custLinFactNeighborY="25050">
        <dgm:presLayoutVars>
          <dgm:bulletEnabled val="1"/>
        </dgm:presLayoutVars>
      </dgm:prSet>
      <dgm:spPr/>
    </dgm:pt>
  </dgm:ptLst>
  <dgm:cxnLst>
    <dgm:cxn modelId="{9ED5B21D-FE69-4822-A488-431EA89040D9}" type="presOf" srcId="{0BEF1C1A-5C95-416B-B93D-4621B27DEB7E}" destId="{2CE16DC5-54EB-44F4-B032-6692BE4FAF6B}" srcOrd="0" destOrd="0" presId="urn:microsoft.com/office/officeart/2005/8/layout/default#3"/>
    <dgm:cxn modelId="{44983089-EFE8-455C-969A-3090974921BF}" srcId="{0BEF1C1A-5C95-416B-B93D-4621B27DEB7E}" destId="{C864A4A0-486C-4B00-8124-BAF69D3AA89A}" srcOrd="1" destOrd="0" parTransId="{3C29A786-BD80-4DF3-956A-38995A07F1EC}" sibTransId="{2EE76D75-04CA-44D7-BE41-5C50F26EDDD9}"/>
    <dgm:cxn modelId="{89F118B1-5A6A-4764-A65D-5BC0C425DD0F}" srcId="{0BEF1C1A-5C95-416B-B93D-4621B27DEB7E}" destId="{66F6B834-9AEE-4734-AE08-1C93B350CAF7}" srcOrd="0" destOrd="0" parTransId="{0C2B9DD1-2884-4B65-B4FB-2646290B60A6}" sibTransId="{1C86BA46-42A1-4F67-9019-7A642560206F}"/>
    <dgm:cxn modelId="{B097F5D0-0C2E-49DE-A510-A21B95824D03}" type="presOf" srcId="{66F6B834-9AEE-4734-AE08-1C93B350CAF7}" destId="{25EDC845-8A34-4D61-85C7-A452F00FCD78}" srcOrd="0" destOrd="0" presId="urn:microsoft.com/office/officeart/2005/8/layout/default#3"/>
    <dgm:cxn modelId="{53CDDAD5-C342-4896-8A2D-DBE884276B9B}" type="presOf" srcId="{C864A4A0-486C-4B00-8124-BAF69D3AA89A}" destId="{8F84792A-033F-41B6-9046-0F3B57E6EA8C}" srcOrd="0" destOrd="0" presId="urn:microsoft.com/office/officeart/2005/8/layout/default#3"/>
    <dgm:cxn modelId="{23993171-AC12-4A10-B05E-933F82643A81}" type="presParOf" srcId="{2CE16DC5-54EB-44F4-B032-6692BE4FAF6B}" destId="{25EDC845-8A34-4D61-85C7-A452F00FCD78}" srcOrd="0" destOrd="0" presId="urn:microsoft.com/office/officeart/2005/8/layout/default#3"/>
    <dgm:cxn modelId="{7227556E-5B52-49C0-AEDA-590757B8B280}" type="presParOf" srcId="{2CE16DC5-54EB-44F4-B032-6692BE4FAF6B}" destId="{B0A11C71-A1D6-46BB-94AD-486DA9426A2B}" srcOrd="1" destOrd="0" presId="urn:microsoft.com/office/officeart/2005/8/layout/default#3"/>
    <dgm:cxn modelId="{4D5FE364-A14E-40B3-962C-C9C619BEABFB}" type="presParOf" srcId="{2CE16DC5-54EB-44F4-B032-6692BE4FAF6B}" destId="{8F84792A-033F-41B6-9046-0F3B57E6EA8C}" srcOrd="2" destOrd="0" presId="urn:microsoft.com/office/officeart/2005/8/layout/defaul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0BEF1C1A-5C95-416B-B93D-4621B27DEB7E}" type="doc">
      <dgm:prSet loTypeId="urn:microsoft.com/office/officeart/2005/8/layout/default#4" loCatId="list" qsTypeId="urn:microsoft.com/office/officeart/2005/8/quickstyle/simple1#42" qsCatId="simple" csTypeId="urn:microsoft.com/office/officeart/2005/8/colors/accent1_2#42" csCatId="accent1" phldr="1"/>
      <dgm:spPr/>
      <dgm:t>
        <a:bodyPr/>
        <a:lstStyle/>
        <a:p>
          <a:endParaRPr lang="it-IT"/>
        </a:p>
      </dgm:t>
    </dgm:pt>
    <dgm:pt modelId="{66F6B834-9AEE-4734-AE08-1C93B350CAF7}">
      <dgm:prSet phldrT="[Testo]" custT="1"/>
      <dgm:spPr/>
      <dgm:t>
        <a:bodyPr/>
        <a:lstStyle/>
        <a:p>
          <a:r>
            <a:rPr lang="it-IT" sz="3000" dirty="0"/>
            <a:t>Tale strumento è </a:t>
          </a:r>
          <a:r>
            <a:rPr lang="it-IT" sz="3000" b="1" dirty="0"/>
            <a:t>finalizzato  a neutralizzare </a:t>
          </a:r>
          <a:r>
            <a:rPr lang="it-IT" sz="3000" dirty="0"/>
            <a:t>tutte le conseguenze negative che la patologia psichica causa al malato sia nei confronti di se stesso, sia di terzi, </a:t>
          </a:r>
          <a:r>
            <a:rPr lang="it-IT" sz="3000" b="1" dirty="0"/>
            <a:t>non essendo possibile separare i due piani che coesistono</a:t>
          </a:r>
          <a:endParaRPr lang="it-IT" sz="3000" dirty="0">
            <a:solidFill>
              <a:schemeClr val="tx1"/>
            </a:solidFill>
          </a:endParaRPr>
        </a:p>
      </dgm:t>
    </dgm:pt>
    <dgm:pt modelId="{0C2B9DD1-2884-4B65-B4FB-2646290B60A6}" type="parTrans" cxnId="{89F118B1-5A6A-4764-A65D-5BC0C425DD0F}">
      <dgm:prSet/>
      <dgm:spPr/>
      <dgm:t>
        <a:bodyPr/>
        <a:lstStyle/>
        <a:p>
          <a:endParaRPr lang="it-IT"/>
        </a:p>
      </dgm:t>
    </dgm:pt>
    <dgm:pt modelId="{1C86BA46-42A1-4F67-9019-7A642560206F}" type="sibTrans" cxnId="{89F118B1-5A6A-4764-A65D-5BC0C425DD0F}">
      <dgm:prSet/>
      <dgm:spPr/>
      <dgm:t>
        <a:bodyPr/>
        <a:lstStyle/>
        <a:p>
          <a:endParaRPr lang="it-IT"/>
        </a:p>
      </dgm:t>
    </dgm:pt>
    <dgm:pt modelId="{C864A4A0-486C-4B00-8124-BAF69D3AA89A}">
      <dgm:prSet phldrT="[Testo]"/>
      <dgm:spPr/>
      <dgm:t>
        <a:bodyPr/>
        <a:lstStyle/>
        <a:p>
          <a:r>
            <a:rPr lang="it-IT" dirty="0"/>
            <a:t>Viene superato il contrastante indirizzo manifestatosi nella giurisprudenza di merito (</a:t>
          </a:r>
          <a:r>
            <a:rPr lang="it-IT" dirty="0" err="1"/>
            <a:t>sent</a:t>
          </a:r>
          <a:r>
            <a:rPr lang="it-IT" dirty="0"/>
            <a:t>. </a:t>
          </a:r>
          <a:r>
            <a:rPr lang="it-IT" dirty="0" err="1"/>
            <a:t>Trib</a:t>
          </a:r>
          <a:r>
            <a:rPr lang="it-IT" dirty="0"/>
            <a:t>. Trento 29.7.2002) secondo cui il TSO avrebbe </a:t>
          </a:r>
          <a:r>
            <a:rPr lang="it-IT" b="1" dirty="0"/>
            <a:t>una finalità esclusivamente terapeutica</a:t>
          </a:r>
          <a:r>
            <a:rPr lang="it-IT" dirty="0"/>
            <a:t>, con conseguente venir meno della responsabilità dello psichiatra che aveva omesso di adottarlo</a:t>
          </a:r>
          <a:endParaRPr lang="it-IT" dirty="0">
            <a:solidFill>
              <a:schemeClr val="tx1"/>
            </a:solidFill>
          </a:endParaRPr>
        </a:p>
      </dgm:t>
    </dgm:pt>
    <dgm:pt modelId="{3C29A786-BD80-4DF3-956A-38995A07F1EC}" type="parTrans" cxnId="{44983089-EFE8-455C-969A-3090974921BF}">
      <dgm:prSet/>
      <dgm:spPr/>
      <dgm:t>
        <a:bodyPr/>
        <a:lstStyle/>
        <a:p>
          <a:endParaRPr lang="it-IT"/>
        </a:p>
      </dgm:t>
    </dgm:pt>
    <dgm:pt modelId="{2EE76D75-04CA-44D7-BE41-5C50F26EDDD9}" type="sibTrans" cxnId="{44983089-EFE8-455C-969A-3090974921BF}">
      <dgm:prSet/>
      <dgm:spPr/>
      <dgm:t>
        <a:bodyPr/>
        <a:lstStyle/>
        <a:p>
          <a:endParaRPr lang="it-IT"/>
        </a:p>
      </dgm:t>
    </dgm:pt>
    <dgm:pt modelId="{2CE16DC5-54EB-44F4-B032-6692BE4FAF6B}" type="pres">
      <dgm:prSet presAssocID="{0BEF1C1A-5C95-416B-B93D-4621B27DEB7E}" presName="diagram" presStyleCnt="0">
        <dgm:presLayoutVars>
          <dgm:dir/>
          <dgm:resizeHandles val="exact"/>
        </dgm:presLayoutVars>
      </dgm:prSet>
      <dgm:spPr/>
    </dgm:pt>
    <dgm:pt modelId="{25EDC845-8A34-4D61-85C7-A452F00FCD78}" type="pres">
      <dgm:prSet presAssocID="{66F6B834-9AEE-4734-AE08-1C93B350CAF7}" presName="node" presStyleLbl="node1" presStyleIdx="0" presStyleCnt="2" custScaleY="267120" custLinFactNeighborX="1725" custLinFactNeighborY="2278">
        <dgm:presLayoutVars>
          <dgm:bulletEnabled val="1"/>
        </dgm:presLayoutVars>
      </dgm:prSet>
      <dgm:spPr/>
    </dgm:pt>
    <dgm:pt modelId="{B0A11C71-A1D6-46BB-94AD-486DA9426A2B}" type="pres">
      <dgm:prSet presAssocID="{1C86BA46-42A1-4F67-9019-7A642560206F}" presName="sibTrans" presStyleCnt="0"/>
      <dgm:spPr/>
    </dgm:pt>
    <dgm:pt modelId="{8F84792A-033F-41B6-9046-0F3B57E6EA8C}" type="pres">
      <dgm:prSet presAssocID="{C864A4A0-486C-4B00-8124-BAF69D3AA89A}" presName="node" presStyleLbl="node1" presStyleIdx="1" presStyleCnt="2" custScaleY="265986" custLinFactNeighborX="-1499" custLinFactNeighborY="25050">
        <dgm:presLayoutVars>
          <dgm:bulletEnabled val="1"/>
        </dgm:presLayoutVars>
      </dgm:prSet>
      <dgm:spPr/>
    </dgm:pt>
  </dgm:ptLst>
  <dgm:cxnLst>
    <dgm:cxn modelId="{55ED8132-FA2D-4E56-B48C-F87A8B7DB170}" type="presOf" srcId="{66F6B834-9AEE-4734-AE08-1C93B350CAF7}" destId="{25EDC845-8A34-4D61-85C7-A452F00FCD78}" srcOrd="0" destOrd="0" presId="urn:microsoft.com/office/officeart/2005/8/layout/default#4"/>
    <dgm:cxn modelId="{850B2B77-D985-487D-ABE2-94A5A6F8612D}" type="presOf" srcId="{C864A4A0-486C-4B00-8124-BAF69D3AA89A}" destId="{8F84792A-033F-41B6-9046-0F3B57E6EA8C}" srcOrd="0" destOrd="0" presId="urn:microsoft.com/office/officeart/2005/8/layout/default#4"/>
    <dgm:cxn modelId="{20180078-3EFC-44A9-8AD7-4E87381745ED}" type="presOf" srcId="{0BEF1C1A-5C95-416B-B93D-4621B27DEB7E}" destId="{2CE16DC5-54EB-44F4-B032-6692BE4FAF6B}" srcOrd="0" destOrd="0" presId="urn:microsoft.com/office/officeart/2005/8/layout/default#4"/>
    <dgm:cxn modelId="{44983089-EFE8-455C-969A-3090974921BF}" srcId="{0BEF1C1A-5C95-416B-B93D-4621B27DEB7E}" destId="{C864A4A0-486C-4B00-8124-BAF69D3AA89A}" srcOrd="1" destOrd="0" parTransId="{3C29A786-BD80-4DF3-956A-38995A07F1EC}" sibTransId="{2EE76D75-04CA-44D7-BE41-5C50F26EDDD9}"/>
    <dgm:cxn modelId="{89F118B1-5A6A-4764-A65D-5BC0C425DD0F}" srcId="{0BEF1C1A-5C95-416B-B93D-4621B27DEB7E}" destId="{66F6B834-9AEE-4734-AE08-1C93B350CAF7}" srcOrd="0" destOrd="0" parTransId="{0C2B9DD1-2884-4B65-B4FB-2646290B60A6}" sibTransId="{1C86BA46-42A1-4F67-9019-7A642560206F}"/>
    <dgm:cxn modelId="{470E336C-429F-48F7-A6AD-7834C119F979}" type="presParOf" srcId="{2CE16DC5-54EB-44F4-B032-6692BE4FAF6B}" destId="{25EDC845-8A34-4D61-85C7-A452F00FCD78}" srcOrd="0" destOrd="0" presId="urn:microsoft.com/office/officeart/2005/8/layout/default#4"/>
    <dgm:cxn modelId="{DB5D2C10-2DA9-44F1-914D-A649FF82DAA9}" type="presParOf" srcId="{2CE16DC5-54EB-44F4-B032-6692BE4FAF6B}" destId="{B0A11C71-A1D6-46BB-94AD-486DA9426A2B}" srcOrd="1" destOrd="0" presId="urn:microsoft.com/office/officeart/2005/8/layout/default#4"/>
    <dgm:cxn modelId="{EA466731-3743-41B1-9DE7-8342A72BC204}" type="presParOf" srcId="{2CE16DC5-54EB-44F4-B032-6692BE4FAF6B}" destId="{8F84792A-033F-41B6-9046-0F3B57E6EA8C}" srcOrd="2" destOrd="0" presId="urn:microsoft.com/office/officeart/2005/8/layout/defaul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0BEF1C1A-5C95-416B-B93D-4621B27DEB7E}" type="doc">
      <dgm:prSet loTypeId="urn:microsoft.com/office/officeart/2005/8/layout/default#5" loCatId="list" qsTypeId="urn:microsoft.com/office/officeart/2005/8/quickstyle/simple1#43" qsCatId="simple" csTypeId="urn:microsoft.com/office/officeart/2005/8/colors/accent1_2#43" csCatId="accent1" phldr="1"/>
      <dgm:spPr/>
      <dgm:t>
        <a:bodyPr/>
        <a:lstStyle/>
        <a:p>
          <a:endParaRPr lang="it-IT"/>
        </a:p>
      </dgm:t>
    </dgm:pt>
    <dgm:pt modelId="{66F6B834-9AEE-4734-AE08-1C93B350CAF7}">
      <dgm:prSet phldrT="[Testo]" custT="1"/>
      <dgm:spPr/>
      <dgm:t>
        <a:bodyPr/>
        <a:lstStyle/>
        <a:p>
          <a:r>
            <a:rPr lang="it-IT" sz="3200" dirty="0"/>
            <a:t>Porre particolare attenzione ai malati che abbiano una storia clinica da cui emerga una </a:t>
          </a:r>
          <a:r>
            <a:rPr lang="it-IT" sz="3200" b="1" dirty="0"/>
            <a:t>certa frequenza di comportamenti antisociali </a:t>
          </a:r>
          <a:r>
            <a:rPr lang="it-IT" sz="3200" dirty="0"/>
            <a:t>che possano porre in essere atti idonei a mettere in pericolo beni quali la vita, l’integrità fisica o sessuale</a:t>
          </a:r>
          <a:endParaRPr lang="it-IT" sz="3200" dirty="0">
            <a:solidFill>
              <a:schemeClr val="tx1"/>
            </a:solidFill>
          </a:endParaRPr>
        </a:p>
      </dgm:t>
    </dgm:pt>
    <dgm:pt modelId="{0C2B9DD1-2884-4B65-B4FB-2646290B60A6}" type="parTrans" cxnId="{89F118B1-5A6A-4764-A65D-5BC0C425DD0F}">
      <dgm:prSet/>
      <dgm:spPr/>
      <dgm:t>
        <a:bodyPr/>
        <a:lstStyle/>
        <a:p>
          <a:endParaRPr lang="it-IT"/>
        </a:p>
      </dgm:t>
    </dgm:pt>
    <dgm:pt modelId="{1C86BA46-42A1-4F67-9019-7A642560206F}" type="sibTrans" cxnId="{89F118B1-5A6A-4764-A65D-5BC0C425DD0F}">
      <dgm:prSet/>
      <dgm:spPr/>
      <dgm:t>
        <a:bodyPr/>
        <a:lstStyle/>
        <a:p>
          <a:endParaRPr lang="it-IT"/>
        </a:p>
      </dgm:t>
    </dgm:pt>
    <dgm:pt modelId="{C864A4A0-486C-4B00-8124-BAF69D3AA89A}">
      <dgm:prSet phldrT="[Testo]"/>
      <dgm:spPr/>
      <dgm:t>
        <a:bodyPr/>
        <a:lstStyle/>
        <a:p>
          <a:r>
            <a:rPr lang="it-IT" dirty="0"/>
            <a:t>In tali casi, proprio da siffatti precedenti diviene in concreto prevedibile che l’abbandono del malato a se stesso e l’omessa somministrazione di cure lo possano portare a </a:t>
          </a:r>
          <a:r>
            <a:rPr lang="it-IT" b="1" dirty="0"/>
            <a:t>reiterare tali condotte</a:t>
          </a:r>
          <a:endParaRPr lang="it-IT" dirty="0">
            <a:solidFill>
              <a:schemeClr val="tx1"/>
            </a:solidFill>
          </a:endParaRPr>
        </a:p>
      </dgm:t>
    </dgm:pt>
    <dgm:pt modelId="{3C29A786-BD80-4DF3-956A-38995A07F1EC}" type="parTrans" cxnId="{44983089-EFE8-455C-969A-3090974921BF}">
      <dgm:prSet/>
      <dgm:spPr/>
      <dgm:t>
        <a:bodyPr/>
        <a:lstStyle/>
        <a:p>
          <a:endParaRPr lang="it-IT"/>
        </a:p>
      </dgm:t>
    </dgm:pt>
    <dgm:pt modelId="{2EE76D75-04CA-44D7-BE41-5C50F26EDDD9}" type="sibTrans" cxnId="{44983089-EFE8-455C-969A-3090974921BF}">
      <dgm:prSet/>
      <dgm:spPr/>
      <dgm:t>
        <a:bodyPr/>
        <a:lstStyle/>
        <a:p>
          <a:endParaRPr lang="it-IT"/>
        </a:p>
      </dgm:t>
    </dgm:pt>
    <dgm:pt modelId="{2CE16DC5-54EB-44F4-B032-6692BE4FAF6B}" type="pres">
      <dgm:prSet presAssocID="{0BEF1C1A-5C95-416B-B93D-4621B27DEB7E}" presName="diagram" presStyleCnt="0">
        <dgm:presLayoutVars>
          <dgm:dir/>
          <dgm:resizeHandles val="exact"/>
        </dgm:presLayoutVars>
      </dgm:prSet>
      <dgm:spPr/>
    </dgm:pt>
    <dgm:pt modelId="{25EDC845-8A34-4D61-85C7-A452F00FCD78}" type="pres">
      <dgm:prSet presAssocID="{66F6B834-9AEE-4734-AE08-1C93B350CAF7}" presName="node" presStyleLbl="node1" presStyleIdx="0" presStyleCnt="2" custScaleY="267120" custLinFactNeighborX="1725" custLinFactNeighborY="2278">
        <dgm:presLayoutVars>
          <dgm:bulletEnabled val="1"/>
        </dgm:presLayoutVars>
      </dgm:prSet>
      <dgm:spPr/>
    </dgm:pt>
    <dgm:pt modelId="{B0A11C71-A1D6-46BB-94AD-486DA9426A2B}" type="pres">
      <dgm:prSet presAssocID="{1C86BA46-42A1-4F67-9019-7A642560206F}" presName="sibTrans" presStyleCnt="0"/>
      <dgm:spPr/>
    </dgm:pt>
    <dgm:pt modelId="{8F84792A-033F-41B6-9046-0F3B57E6EA8C}" type="pres">
      <dgm:prSet presAssocID="{C864A4A0-486C-4B00-8124-BAF69D3AA89A}" presName="node" presStyleLbl="node1" presStyleIdx="1" presStyleCnt="2" custScaleY="265986" custLinFactNeighborX="-1499" custLinFactNeighborY="25050">
        <dgm:presLayoutVars>
          <dgm:bulletEnabled val="1"/>
        </dgm:presLayoutVars>
      </dgm:prSet>
      <dgm:spPr/>
    </dgm:pt>
  </dgm:ptLst>
  <dgm:cxnLst>
    <dgm:cxn modelId="{CFA1A363-B4ED-48A6-8575-EFB7444C10C6}" type="presOf" srcId="{66F6B834-9AEE-4734-AE08-1C93B350CAF7}" destId="{25EDC845-8A34-4D61-85C7-A452F00FCD78}" srcOrd="0" destOrd="0" presId="urn:microsoft.com/office/officeart/2005/8/layout/default#5"/>
    <dgm:cxn modelId="{44983089-EFE8-455C-969A-3090974921BF}" srcId="{0BEF1C1A-5C95-416B-B93D-4621B27DEB7E}" destId="{C864A4A0-486C-4B00-8124-BAF69D3AA89A}" srcOrd="1" destOrd="0" parTransId="{3C29A786-BD80-4DF3-956A-38995A07F1EC}" sibTransId="{2EE76D75-04CA-44D7-BE41-5C50F26EDDD9}"/>
    <dgm:cxn modelId="{F670529D-81C5-4677-9F1F-9807C502B3A3}" type="presOf" srcId="{C864A4A0-486C-4B00-8124-BAF69D3AA89A}" destId="{8F84792A-033F-41B6-9046-0F3B57E6EA8C}" srcOrd="0" destOrd="0" presId="urn:microsoft.com/office/officeart/2005/8/layout/default#5"/>
    <dgm:cxn modelId="{89F118B1-5A6A-4764-A65D-5BC0C425DD0F}" srcId="{0BEF1C1A-5C95-416B-B93D-4621B27DEB7E}" destId="{66F6B834-9AEE-4734-AE08-1C93B350CAF7}" srcOrd="0" destOrd="0" parTransId="{0C2B9DD1-2884-4B65-B4FB-2646290B60A6}" sibTransId="{1C86BA46-42A1-4F67-9019-7A642560206F}"/>
    <dgm:cxn modelId="{E560A8DD-2345-403D-BD4D-73A2E2D2439F}" type="presOf" srcId="{0BEF1C1A-5C95-416B-B93D-4621B27DEB7E}" destId="{2CE16DC5-54EB-44F4-B032-6692BE4FAF6B}" srcOrd="0" destOrd="0" presId="urn:microsoft.com/office/officeart/2005/8/layout/default#5"/>
    <dgm:cxn modelId="{66A67BD1-AE7F-431A-90EF-D7BB695BB407}" type="presParOf" srcId="{2CE16DC5-54EB-44F4-B032-6692BE4FAF6B}" destId="{25EDC845-8A34-4D61-85C7-A452F00FCD78}" srcOrd="0" destOrd="0" presId="urn:microsoft.com/office/officeart/2005/8/layout/default#5"/>
    <dgm:cxn modelId="{EBCD8632-AE8F-4BCD-B425-6D4DF8F3B9C6}" type="presParOf" srcId="{2CE16DC5-54EB-44F4-B032-6692BE4FAF6B}" destId="{B0A11C71-A1D6-46BB-94AD-486DA9426A2B}" srcOrd="1" destOrd="0" presId="urn:microsoft.com/office/officeart/2005/8/layout/default#5"/>
    <dgm:cxn modelId="{171FBA71-F11A-42AC-9704-AD9FE88FD59F}" type="presParOf" srcId="{2CE16DC5-54EB-44F4-B032-6692BE4FAF6B}" destId="{8F84792A-033F-41B6-9046-0F3B57E6EA8C}" srcOrd="2" destOrd="0" presId="urn:microsoft.com/office/officeart/2005/8/layout/defaul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B297EA3-582C-4BB8-8841-FFF2D80F457D}" type="doc">
      <dgm:prSet loTypeId="urn:microsoft.com/office/officeart/2005/8/layout/vProcess5" loCatId="process" qsTypeId="urn:microsoft.com/office/officeart/2005/8/quickstyle/simple1#4" qsCatId="simple" csTypeId="urn:microsoft.com/office/officeart/2005/8/colors/accent1_2#4" csCatId="accent1" phldr="1"/>
      <dgm:spPr/>
      <dgm:t>
        <a:bodyPr/>
        <a:lstStyle/>
        <a:p>
          <a:endParaRPr lang="it-IT"/>
        </a:p>
      </dgm:t>
    </dgm:pt>
    <dgm:pt modelId="{6093991D-E8A0-46BF-B4B7-696213F46B9B}">
      <dgm:prSet phldrT="[Testo]" custT="1"/>
      <dgm:spPr>
        <a:solidFill>
          <a:schemeClr val="accent6">
            <a:lumMod val="50000"/>
          </a:schemeClr>
        </a:solidFill>
      </dgm:spPr>
      <dgm:t>
        <a:bodyPr/>
        <a:lstStyle/>
        <a:p>
          <a:r>
            <a:rPr lang="it-IT" sz="3200" dirty="0"/>
            <a:t>Sentenza n. 471 della Corte Costituzionale del 22/10/90:</a:t>
          </a:r>
        </a:p>
      </dgm:t>
    </dgm:pt>
    <dgm:pt modelId="{4BEE6E52-7125-4A48-B2AC-3652CC8797AB}" type="parTrans" cxnId="{59451604-0324-45C3-8389-81C5FB2BC9D4}">
      <dgm:prSet/>
      <dgm:spPr/>
      <dgm:t>
        <a:bodyPr/>
        <a:lstStyle/>
        <a:p>
          <a:endParaRPr lang="it-IT"/>
        </a:p>
      </dgm:t>
    </dgm:pt>
    <dgm:pt modelId="{FE9FBAB5-2438-4AA7-97F6-F4A3D09C0F16}" type="sibTrans" cxnId="{59451604-0324-45C3-8389-81C5FB2BC9D4}">
      <dgm:prSet/>
      <dgm:spPr/>
      <dgm:t>
        <a:bodyPr/>
        <a:lstStyle/>
        <a:p>
          <a:endParaRPr lang="it-IT"/>
        </a:p>
      </dgm:t>
    </dgm:pt>
    <dgm:pt modelId="{227B66CD-DAA7-4805-B33A-19EC730C0B5D}">
      <dgm:prSet phldrT="[Testo]"/>
      <dgm:spPr/>
      <dgm:t>
        <a:bodyPr/>
        <a:lstStyle/>
        <a:p>
          <a:r>
            <a:rPr lang="it-IT" dirty="0"/>
            <a:t>ribadito il principio fondamentale della </a:t>
          </a:r>
          <a:r>
            <a:rPr lang="it-IT" b="1" dirty="0"/>
            <a:t>autodeterminazione</a:t>
          </a:r>
          <a:r>
            <a:rPr lang="it-IT" dirty="0"/>
            <a:t> del paziente in ordine ad </a:t>
          </a:r>
          <a:r>
            <a:rPr lang="it-IT" b="1" dirty="0"/>
            <a:t>atti dispositivi del proprio corpo</a:t>
          </a:r>
          <a:r>
            <a:rPr lang="it-IT" dirty="0"/>
            <a:t>, anche quando dalla sua volontà potrebbero discendere </a:t>
          </a:r>
          <a:r>
            <a:rPr lang="it-IT" b="1" dirty="0"/>
            <a:t>conseguenze pregiudizievoli </a:t>
          </a:r>
          <a:r>
            <a:rPr lang="it-IT" dirty="0"/>
            <a:t>per la sua salute</a:t>
          </a:r>
        </a:p>
      </dgm:t>
    </dgm:pt>
    <dgm:pt modelId="{CD2AE7DF-1F68-4C02-AEAA-BBE2D77FBA18}" type="parTrans" cxnId="{600F81C7-995D-4E67-9A51-86032D8D11BA}">
      <dgm:prSet/>
      <dgm:spPr/>
      <dgm:t>
        <a:bodyPr/>
        <a:lstStyle/>
        <a:p>
          <a:endParaRPr lang="it-IT"/>
        </a:p>
      </dgm:t>
    </dgm:pt>
    <dgm:pt modelId="{BD622513-7702-4C47-ACDB-4FD83A6278FF}" type="sibTrans" cxnId="{600F81C7-995D-4E67-9A51-86032D8D11BA}">
      <dgm:prSet/>
      <dgm:spPr/>
      <dgm:t>
        <a:bodyPr/>
        <a:lstStyle/>
        <a:p>
          <a:endParaRPr lang="it-IT"/>
        </a:p>
      </dgm:t>
    </dgm:pt>
    <dgm:pt modelId="{CA18AE20-2453-45F9-833E-54F72E91A96F}">
      <dgm:prSet phldrT="[Testo]"/>
      <dgm:spPr/>
      <dgm:t>
        <a:bodyPr/>
        <a:lstStyle/>
        <a:p>
          <a:r>
            <a:rPr lang="it-IT" dirty="0"/>
            <a:t>si precisa che la libertà personale di cui all'art. 13 della Costituzione si concretizza anche nella </a:t>
          </a:r>
          <a:r>
            <a:rPr lang="it-IT" b="1" dirty="0"/>
            <a:t>libertà di disporre del proprio corpo</a:t>
          </a:r>
          <a:endParaRPr lang="it-IT" dirty="0"/>
        </a:p>
      </dgm:t>
    </dgm:pt>
    <dgm:pt modelId="{16D370E9-D980-4BDE-82A3-A4C5993C1395}" type="parTrans" cxnId="{49DD7D6D-2350-4A3F-B773-5FCE69755EC8}">
      <dgm:prSet/>
      <dgm:spPr/>
      <dgm:t>
        <a:bodyPr/>
        <a:lstStyle/>
        <a:p>
          <a:endParaRPr lang="it-IT"/>
        </a:p>
      </dgm:t>
    </dgm:pt>
    <dgm:pt modelId="{34994D1E-0017-4627-88C8-E65195908146}" type="sibTrans" cxnId="{49DD7D6D-2350-4A3F-B773-5FCE69755EC8}">
      <dgm:prSet/>
      <dgm:spPr/>
      <dgm:t>
        <a:bodyPr/>
        <a:lstStyle/>
        <a:p>
          <a:endParaRPr lang="it-IT"/>
        </a:p>
      </dgm:t>
    </dgm:pt>
    <dgm:pt modelId="{5C72A320-74D0-4D46-AB8B-2A18304A2DC2}" type="pres">
      <dgm:prSet presAssocID="{BB297EA3-582C-4BB8-8841-FFF2D80F457D}" presName="outerComposite" presStyleCnt="0">
        <dgm:presLayoutVars>
          <dgm:chMax val="5"/>
          <dgm:dir/>
          <dgm:resizeHandles val="exact"/>
        </dgm:presLayoutVars>
      </dgm:prSet>
      <dgm:spPr/>
    </dgm:pt>
    <dgm:pt modelId="{EB9600C2-E778-4FA8-AC5B-95EFF286E4A2}" type="pres">
      <dgm:prSet presAssocID="{BB297EA3-582C-4BB8-8841-FFF2D80F457D}" presName="dummyMaxCanvas" presStyleCnt="0">
        <dgm:presLayoutVars/>
      </dgm:prSet>
      <dgm:spPr/>
    </dgm:pt>
    <dgm:pt modelId="{4B62FA41-936B-448C-AFB6-8CCAC38CE5CA}" type="pres">
      <dgm:prSet presAssocID="{BB297EA3-582C-4BB8-8841-FFF2D80F457D}" presName="ThreeNodes_1" presStyleLbl="node1" presStyleIdx="0" presStyleCnt="3">
        <dgm:presLayoutVars>
          <dgm:bulletEnabled val="1"/>
        </dgm:presLayoutVars>
      </dgm:prSet>
      <dgm:spPr/>
    </dgm:pt>
    <dgm:pt modelId="{B299EFAE-1DD1-414D-B0CF-195DFDCA834C}" type="pres">
      <dgm:prSet presAssocID="{BB297EA3-582C-4BB8-8841-FFF2D80F457D}" presName="ThreeNodes_2" presStyleLbl="node1" presStyleIdx="1" presStyleCnt="3">
        <dgm:presLayoutVars>
          <dgm:bulletEnabled val="1"/>
        </dgm:presLayoutVars>
      </dgm:prSet>
      <dgm:spPr/>
    </dgm:pt>
    <dgm:pt modelId="{61105989-785A-40BB-B774-2A1F13FFFB13}" type="pres">
      <dgm:prSet presAssocID="{BB297EA3-582C-4BB8-8841-FFF2D80F457D}" presName="ThreeNodes_3" presStyleLbl="node1" presStyleIdx="2" presStyleCnt="3">
        <dgm:presLayoutVars>
          <dgm:bulletEnabled val="1"/>
        </dgm:presLayoutVars>
      </dgm:prSet>
      <dgm:spPr/>
    </dgm:pt>
    <dgm:pt modelId="{AD991B92-2B60-4D22-A493-31F4963D59DB}" type="pres">
      <dgm:prSet presAssocID="{BB297EA3-582C-4BB8-8841-FFF2D80F457D}" presName="ThreeConn_1-2" presStyleLbl="fgAccFollowNode1" presStyleIdx="0" presStyleCnt="2">
        <dgm:presLayoutVars>
          <dgm:bulletEnabled val="1"/>
        </dgm:presLayoutVars>
      </dgm:prSet>
      <dgm:spPr/>
    </dgm:pt>
    <dgm:pt modelId="{CF1C7518-B2E7-4796-85C6-B107012E6473}" type="pres">
      <dgm:prSet presAssocID="{BB297EA3-582C-4BB8-8841-FFF2D80F457D}" presName="ThreeConn_2-3" presStyleLbl="fgAccFollowNode1" presStyleIdx="1" presStyleCnt="2">
        <dgm:presLayoutVars>
          <dgm:bulletEnabled val="1"/>
        </dgm:presLayoutVars>
      </dgm:prSet>
      <dgm:spPr/>
    </dgm:pt>
    <dgm:pt modelId="{ED4960EB-0F95-40B3-9985-857DCEEFFB55}" type="pres">
      <dgm:prSet presAssocID="{BB297EA3-582C-4BB8-8841-FFF2D80F457D}" presName="ThreeNodes_1_text" presStyleLbl="node1" presStyleIdx="2" presStyleCnt="3">
        <dgm:presLayoutVars>
          <dgm:bulletEnabled val="1"/>
        </dgm:presLayoutVars>
      </dgm:prSet>
      <dgm:spPr/>
    </dgm:pt>
    <dgm:pt modelId="{48151361-DFF4-4B5B-8915-883C06ADC1B1}" type="pres">
      <dgm:prSet presAssocID="{BB297EA3-582C-4BB8-8841-FFF2D80F457D}" presName="ThreeNodes_2_text" presStyleLbl="node1" presStyleIdx="2" presStyleCnt="3">
        <dgm:presLayoutVars>
          <dgm:bulletEnabled val="1"/>
        </dgm:presLayoutVars>
      </dgm:prSet>
      <dgm:spPr/>
    </dgm:pt>
    <dgm:pt modelId="{1A8DF233-4EF7-48B4-87A7-6BE8EF6CAE39}" type="pres">
      <dgm:prSet presAssocID="{BB297EA3-582C-4BB8-8841-FFF2D80F457D}" presName="ThreeNodes_3_text" presStyleLbl="node1" presStyleIdx="2" presStyleCnt="3">
        <dgm:presLayoutVars>
          <dgm:bulletEnabled val="1"/>
        </dgm:presLayoutVars>
      </dgm:prSet>
      <dgm:spPr/>
    </dgm:pt>
  </dgm:ptLst>
  <dgm:cxnLst>
    <dgm:cxn modelId="{59451604-0324-45C3-8389-81C5FB2BC9D4}" srcId="{BB297EA3-582C-4BB8-8841-FFF2D80F457D}" destId="{6093991D-E8A0-46BF-B4B7-696213F46B9B}" srcOrd="0" destOrd="0" parTransId="{4BEE6E52-7125-4A48-B2AC-3652CC8797AB}" sibTransId="{FE9FBAB5-2438-4AA7-97F6-F4A3D09C0F16}"/>
    <dgm:cxn modelId="{0615182B-13CC-4FA5-978F-FAAF8C365F59}" type="presOf" srcId="{FE9FBAB5-2438-4AA7-97F6-F4A3D09C0F16}" destId="{AD991B92-2B60-4D22-A493-31F4963D59DB}" srcOrd="0" destOrd="0" presId="urn:microsoft.com/office/officeart/2005/8/layout/vProcess5"/>
    <dgm:cxn modelId="{9357E03A-D129-4A0B-8B47-A4145D188B91}" type="presOf" srcId="{6093991D-E8A0-46BF-B4B7-696213F46B9B}" destId="{ED4960EB-0F95-40B3-9985-857DCEEFFB55}" srcOrd="1" destOrd="0" presId="urn:microsoft.com/office/officeart/2005/8/layout/vProcess5"/>
    <dgm:cxn modelId="{49DD7D6D-2350-4A3F-B773-5FCE69755EC8}" srcId="{BB297EA3-582C-4BB8-8841-FFF2D80F457D}" destId="{CA18AE20-2453-45F9-833E-54F72E91A96F}" srcOrd="2" destOrd="0" parTransId="{16D370E9-D980-4BDE-82A3-A4C5993C1395}" sibTransId="{34994D1E-0017-4627-88C8-E65195908146}"/>
    <dgm:cxn modelId="{9E5A8B76-C787-49C1-BAEA-46987E269BBF}" type="presOf" srcId="{BB297EA3-582C-4BB8-8841-FFF2D80F457D}" destId="{5C72A320-74D0-4D46-AB8B-2A18304A2DC2}" srcOrd="0" destOrd="0" presId="urn:microsoft.com/office/officeart/2005/8/layout/vProcess5"/>
    <dgm:cxn modelId="{A0C91780-73B1-49B5-AEC1-162437A9752B}" type="presOf" srcId="{227B66CD-DAA7-4805-B33A-19EC730C0B5D}" destId="{B299EFAE-1DD1-414D-B0CF-195DFDCA834C}" srcOrd="0" destOrd="0" presId="urn:microsoft.com/office/officeart/2005/8/layout/vProcess5"/>
    <dgm:cxn modelId="{EF65B0A6-29C7-43AB-8F9E-2ACE9BAFDBAC}" type="presOf" srcId="{CA18AE20-2453-45F9-833E-54F72E91A96F}" destId="{61105989-785A-40BB-B774-2A1F13FFFB13}" srcOrd="0" destOrd="0" presId="urn:microsoft.com/office/officeart/2005/8/layout/vProcess5"/>
    <dgm:cxn modelId="{008658B0-9986-4D6B-9DED-033911ACC805}" type="presOf" srcId="{CA18AE20-2453-45F9-833E-54F72E91A96F}" destId="{1A8DF233-4EF7-48B4-87A7-6BE8EF6CAE39}" srcOrd="1" destOrd="0" presId="urn:microsoft.com/office/officeart/2005/8/layout/vProcess5"/>
    <dgm:cxn modelId="{86616BBF-7BA0-45C5-85CF-280FDED3FF86}" type="presOf" srcId="{6093991D-E8A0-46BF-B4B7-696213F46B9B}" destId="{4B62FA41-936B-448C-AFB6-8CCAC38CE5CA}" srcOrd="0" destOrd="0" presId="urn:microsoft.com/office/officeart/2005/8/layout/vProcess5"/>
    <dgm:cxn modelId="{F93144C2-F0CE-4D02-8FE1-C2F100D20AAE}" type="presOf" srcId="{BD622513-7702-4C47-ACDB-4FD83A6278FF}" destId="{CF1C7518-B2E7-4796-85C6-B107012E6473}" srcOrd="0" destOrd="0" presId="urn:microsoft.com/office/officeart/2005/8/layout/vProcess5"/>
    <dgm:cxn modelId="{600F81C7-995D-4E67-9A51-86032D8D11BA}" srcId="{BB297EA3-582C-4BB8-8841-FFF2D80F457D}" destId="{227B66CD-DAA7-4805-B33A-19EC730C0B5D}" srcOrd="1" destOrd="0" parTransId="{CD2AE7DF-1F68-4C02-AEAA-BBE2D77FBA18}" sibTransId="{BD622513-7702-4C47-ACDB-4FD83A6278FF}"/>
    <dgm:cxn modelId="{EE020CFF-3DB8-443A-AAB5-58F7F15F0773}" type="presOf" srcId="{227B66CD-DAA7-4805-B33A-19EC730C0B5D}" destId="{48151361-DFF4-4B5B-8915-883C06ADC1B1}" srcOrd="1" destOrd="0" presId="urn:microsoft.com/office/officeart/2005/8/layout/vProcess5"/>
    <dgm:cxn modelId="{2321E66F-BDE4-4C1F-9A37-97850C8F6FA1}" type="presParOf" srcId="{5C72A320-74D0-4D46-AB8B-2A18304A2DC2}" destId="{EB9600C2-E778-4FA8-AC5B-95EFF286E4A2}" srcOrd="0" destOrd="0" presId="urn:microsoft.com/office/officeart/2005/8/layout/vProcess5"/>
    <dgm:cxn modelId="{AA40D930-CA59-43FF-87AE-55E821B7DB6F}" type="presParOf" srcId="{5C72A320-74D0-4D46-AB8B-2A18304A2DC2}" destId="{4B62FA41-936B-448C-AFB6-8CCAC38CE5CA}" srcOrd="1" destOrd="0" presId="urn:microsoft.com/office/officeart/2005/8/layout/vProcess5"/>
    <dgm:cxn modelId="{FE60DB68-F919-4852-8612-5EAAEAE9112E}" type="presParOf" srcId="{5C72A320-74D0-4D46-AB8B-2A18304A2DC2}" destId="{B299EFAE-1DD1-414D-B0CF-195DFDCA834C}" srcOrd="2" destOrd="0" presId="urn:microsoft.com/office/officeart/2005/8/layout/vProcess5"/>
    <dgm:cxn modelId="{FE4B5F6F-F40A-4102-92E2-4C0C9713418B}" type="presParOf" srcId="{5C72A320-74D0-4D46-AB8B-2A18304A2DC2}" destId="{61105989-785A-40BB-B774-2A1F13FFFB13}" srcOrd="3" destOrd="0" presId="urn:microsoft.com/office/officeart/2005/8/layout/vProcess5"/>
    <dgm:cxn modelId="{137A7328-3385-4C5A-A4B1-497F76739471}" type="presParOf" srcId="{5C72A320-74D0-4D46-AB8B-2A18304A2DC2}" destId="{AD991B92-2B60-4D22-A493-31F4963D59DB}" srcOrd="4" destOrd="0" presId="urn:microsoft.com/office/officeart/2005/8/layout/vProcess5"/>
    <dgm:cxn modelId="{10E50849-83D8-45CF-9D50-3B3E3AC4271A}" type="presParOf" srcId="{5C72A320-74D0-4D46-AB8B-2A18304A2DC2}" destId="{CF1C7518-B2E7-4796-85C6-B107012E6473}" srcOrd="5" destOrd="0" presId="urn:microsoft.com/office/officeart/2005/8/layout/vProcess5"/>
    <dgm:cxn modelId="{7FA17B48-BB53-44A3-8DDB-3B2FC066F481}" type="presParOf" srcId="{5C72A320-74D0-4D46-AB8B-2A18304A2DC2}" destId="{ED4960EB-0F95-40B3-9985-857DCEEFFB55}" srcOrd="6" destOrd="0" presId="urn:microsoft.com/office/officeart/2005/8/layout/vProcess5"/>
    <dgm:cxn modelId="{5FD17400-E6AE-4F82-A56C-2591BAA3ADA0}" type="presParOf" srcId="{5C72A320-74D0-4D46-AB8B-2A18304A2DC2}" destId="{48151361-DFF4-4B5B-8915-883C06ADC1B1}" srcOrd="7" destOrd="0" presId="urn:microsoft.com/office/officeart/2005/8/layout/vProcess5"/>
    <dgm:cxn modelId="{4364FA12-9822-4012-A2F4-133749D4166E}" type="presParOf" srcId="{5C72A320-74D0-4D46-AB8B-2A18304A2DC2}" destId="{1A8DF233-4EF7-48B4-87A7-6BE8EF6CAE39}"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A378C51D-6038-4FC1-9EC3-112C910749D5}" type="doc">
      <dgm:prSet loTypeId="urn:microsoft.com/office/officeart/2005/8/layout/vList2" loCatId="list" qsTypeId="urn:microsoft.com/office/officeart/2005/8/quickstyle/simple1#44" qsCatId="simple" csTypeId="urn:microsoft.com/office/officeart/2005/8/colors/accent1_2#44" csCatId="accent1" phldr="1"/>
      <dgm:spPr/>
      <dgm:t>
        <a:bodyPr/>
        <a:lstStyle/>
        <a:p>
          <a:endParaRPr lang="it-IT"/>
        </a:p>
      </dgm:t>
    </dgm:pt>
    <dgm:pt modelId="{FF6668FB-E56F-471F-AEA2-41CBD89F12D9}">
      <dgm:prSet phldrT="[Testo]" custT="1"/>
      <dgm:spPr/>
      <dgm:t>
        <a:bodyPr/>
        <a:lstStyle/>
        <a:p>
          <a:r>
            <a:rPr lang="it-IT" sz="2400" dirty="0"/>
            <a:t>Dopo una tormentata vicenda giudiziaria si arriva in appello con la condanna riportata, con la seguente massima:</a:t>
          </a:r>
        </a:p>
      </dgm:t>
    </dgm:pt>
    <dgm:pt modelId="{D302F826-0970-4635-A0EA-FFF14AC554EF}" type="parTrans" cxnId="{6B2E0D24-D06F-4E99-A161-2DA907CEFDE6}">
      <dgm:prSet/>
      <dgm:spPr/>
      <dgm:t>
        <a:bodyPr/>
        <a:lstStyle/>
        <a:p>
          <a:endParaRPr lang="it-IT"/>
        </a:p>
      </dgm:t>
    </dgm:pt>
    <dgm:pt modelId="{772AF7EC-133E-4B9B-A14B-3487A082D8A9}" type="sibTrans" cxnId="{6B2E0D24-D06F-4E99-A161-2DA907CEFDE6}">
      <dgm:prSet/>
      <dgm:spPr/>
      <dgm:t>
        <a:bodyPr/>
        <a:lstStyle/>
        <a:p>
          <a:endParaRPr lang="it-IT"/>
        </a:p>
      </dgm:t>
    </dgm:pt>
    <dgm:pt modelId="{AEAF221E-1DE7-4FA0-8D29-E03E383B51E7}">
      <dgm:prSet phldrT="[Testo]" custT="1"/>
      <dgm:spPr/>
      <dgm:t>
        <a:bodyPr/>
        <a:lstStyle/>
        <a:p>
          <a:r>
            <a:rPr lang="it-IT" sz="2200" dirty="0"/>
            <a:t>«</a:t>
          </a:r>
          <a:r>
            <a:rPr lang="it-IT" sz="2200" i="1" dirty="0"/>
            <a:t>Risponde di omicidio colposo il medico responsabile del servizio di igiene mentale il quale abbia, malgrado l’esplicita richiesta dei famigliari, omesso di proporre un trattamento sanitario obbligatorio in regime di degenza ospedaliera, e si sia comunque astenuto dal prescrivere idonee misure terapeutiche alternative, nei confronti di schizofrenico resosi responsabile, due giorni dopo, di un accoltellamento letale ai danni della madre.</a:t>
          </a:r>
          <a:r>
            <a:rPr lang="it-IT" sz="2200" dirty="0"/>
            <a:t>»</a:t>
          </a:r>
        </a:p>
      </dgm:t>
    </dgm:pt>
    <dgm:pt modelId="{8BB45948-7E6D-4A7A-92BE-9DE353596975}" type="parTrans" cxnId="{E30F18DB-390C-4A77-8D65-D0AA49B5B990}">
      <dgm:prSet/>
      <dgm:spPr/>
      <dgm:t>
        <a:bodyPr/>
        <a:lstStyle/>
        <a:p>
          <a:endParaRPr lang="it-IT"/>
        </a:p>
      </dgm:t>
    </dgm:pt>
    <dgm:pt modelId="{83EF5565-B6AD-4C8D-B75C-21AA2F084861}" type="sibTrans" cxnId="{E30F18DB-390C-4A77-8D65-D0AA49B5B990}">
      <dgm:prSet/>
      <dgm:spPr/>
      <dgm:t>
        <a:bodyPr/>
        <a:lstStyle/>
        <a:p>
          <a:endParaRPr lang="it-IT"/>
        </a:p>
      </dgm:t>
    </dgm:pt>
    <dgm:pt modelId="{786904FE-DD17-4A1A-A822-BAF6F7D410FF}">
      <dgm:prSet phldrT="[Testo]"/>
      <dgm:spPr/>
      <dgm:t>
        <a:bodyPr/>
        <a:lstStyle/>
        <a:p>
          <a:r>
            <a:rPr lang="it-IT" dirty="0"/>
            <a:t>La Corte di Cassazione ha annullato la sentenza pronunciata in Appello, rilevando la </a:t>
          </a:r>
          <a:r>
            <a:rPr lang="it-IT" b="1" dirty="0"/>
            <a:t>mancanza del nesso di causalità </a:t>
          </a:r>
          <a:r>
            <a:rPr lang="it-IT" dirty="0"/>
            <a:t>fra l’omessa richiesta di TSO e l’evento omicidio:</a:t>
          </a:r>
        </a:p>
      </dgm:t>
    </dgm:pt>
    <dgm:pt modelId="{966F3AEA-C920-4576-9190-6BDBD26FF338}" type="parTrans" cxnId="{39B7F876-6A01-43FE-801F-979E20E843BE}">
      <dgm:prSet/>
      <dgm:spPr/>
      <dgm:t>
        <a:bodyPr/>
        <a:lstStyle/>
        <a:p>
          <a:endParaRPr lang="it-IT"/>
        </a:p>
      </dgm:t>
    </dgm:pt>
    <dgm:pt modelId="{ADFE00D4-6880-4D8D-B898-4A9B5BE7A3E5}" type="sibTrans" cxnId="{39B7F876-6A01-43FE-801F-979E20E843BE}">
      <dgm:prSet/>
      <dgm:spPr/>
      <dgm:t>
        <a:bodyPr/>
        <a:lstStyle/>
        <a:p>
          <a:endParaRPr lang="it-IT"/>
        </a:p>
      </dgm:t>
    </dgm:pt>
    <dgm:pt modelId="{8F9F9625-07FF-4271-ABC5-25C72FF0B3A1}">
      <dgm:prSet phldrT="[Testo]" custT="1"/>
      <dgm:spPr/>
      <dgm:t>
        <a:bodyPr/>
        <a:lstStyle/>
        <a:p>
          <a:r>
            <a:rPr lang="it-IT" sz="2400" dirty="0"/>
            <a:t>dalla richiesta del primo medico alla convalida del secondo all’ordinanza del sindaco vi sono troppi passaggi per ritenere che, nel giudizio ipotetico, l’avvenuta richiesta di TSO avrebbe con probabilità vicina alla certezza impedito l’evento</a:t>
          </a:r>
        </a:p>
      </dgm:t>
    </dgm:pt>
    <dgm:pt modelId="{25E9A41E-C285-4552-AB94-F6F4E195DFF6}" type="parTrans" cxnId="{B2F1CE4B-E1FF-498F-BEDF-1A19CE46B48C}">
      <dgm:prSet/>
      <dgm:spPr/>
      <dgm:t>
        <a:bodyPr/>
        <a:lstStyle/>
        <a:p>
          <a:endParaRPr lang="it-IT"/>
        </a:p>
      </dgm:t>
    </dgm:pt>
    <dgm:pt modelId="{BBF20569-4B93-48AD-A883-C61E7DE8BB76}" type="sibTrans" cxnId="{B2F1CE4B-E1FF-498F-BEDF-1A19CE46B48C}">
      <dgm:prSet/>
      <dgm:spPr/>
      <dgm:t>
        <a:bodyPr/>
        <a:lstStyle/>
        <a:p>
          <a:endParaRPr lang="it-IT"/>
        </a:p>
      </dgm:t>
    </dgm:pt>
    <dgm:pt modelId="{B063DE92-8094-4F89-AB04-4AE084B42F04}" type="pres">
      <dgm:prSet presAssocID="{A378C51D-6038-4FC1-9EC3-112C910749D5}" presName="linear" presStyleCnt="0">
        <dgm:presLayoutVars>
          <dgm:animLvl val="lvl"/>
          <dgm:resizeHandles val="exact"/>
        </dgm:presLayoutVars>
      </dgm:prSet>
      <dgm:spPr/>
    </dgm:pt>
    <dgm:pt modelId="{57203426-1B25-4064-AAEB-5228194C971C}" type="pres">
      <dgm:prSet presAssocID="{FF6668FB-E56F-471F-AEA2-41CBD89F12D9}" presName="parentText" presStyleLbl="node1" presStyleIdx="0" presStyleCnt="2" custScaleY="117026" custLinFactNeighborY="-23867">
        <dgm:presLayoutVars>
          <dgm:chMax val="0"/>
          <dgm:bulletEnabled val="1"/>
        </dgm:presLayoutVars>
      </dgm:prSet>
      <dgm:spPr/>
    </dgm:pt>
    <dgm:pt modelId="{FA480E0B-DB37-447A-9A3F-D2D2AA8FE0B7}" type="pres">
      <dgm:prSet presAssocID="{FF6668FB-E56F-471F-AEA2-41CBD89F12D9}" presName="childText" presStyleLbl="revTx" presStyleIdx="0" presStyleCnt="2" custScaleY="98844" custLinFactNeighborY="3605">
        <dgm:presLayoutVars>
          <dgm:bulletEnabled val="1"/>
        </dgm:presLayoutVars>
      </dgm:prSet>
      <dgm:spPr/>
    </dgm:pt>
    <dgm:pt modelId="{4736FED8-B0B2-471A-ACE5-2C25F505AA41}" type="pres">
      <dgm:prSet presAssocID="{786904FE-DD17-4A1A-A822-BAF6F7D410FF}" presName="parentText" presStyleLbl="node1" presStyleIdx="1" presStyleCnt="2" custScaleY="119420" custLinFactNeighborY="2415">
        <dgm:presLayoutVars>
          <dgm:chMax val="0"/>
          <dgm:bulletEnabled val="1"/>
        </dgm:presLayoutVars>
      </dgm:prSet>
      <dgm:spPr/>
    </dgm:pt>
    <dgm:pt modelId="{E6CF2878-3D03-4699-8078-F79C07C4B183}" type="pres">
      <dgm:prSet presAssocID="{786904FE-DD17-4A1A-A822-BAF6F7D410FF}" presName="childText" presStyleLbl="revTx" presStyleIdx="1" presStyleCnt="2" custScaleY="118568" custLinFactNeighborX="813" custLinFactNeighborY="11948">
        <dgm:presLayoutVars>
          <dgm:bulletEnabled val="1"/>
        </dgm:presLayoutVars>
      </dgm:prSet>
      <dgm:spPr/>
    </dgm:pt>
  </dgm:ptLst>
  <dgm:cxnLst>
    <dgm:cxn modelId="{6B2E0D24-D06F-4E99-A161-2DA907CEFDE6}" srcId="{A378C51D-6038-4FC1-9EC3-112C910749D5}" destId="{FF6668FB-E56F-471F-AEA2-41CBD89F12D9}" srcOrd="0" destOrd="0" parTransId="{D302F826-0970-4635-A0EA-FFF14AC554EF}" sibTransId="{772AF7EC-133E-4B9B-A14B-3487A082D8A9}"/>
    <dgm:cxn modelId="{DFF5BE67-4598-4584-9D78-753497FCF7B3}" type="presOf" srcId="{AEAF221E-1DE7-4FA0-8D29-E03E383B51E7}" destId="{FA480E0B-DB37-447A-9A3F-D2D2AA8FE0B7}" srcOrd="0" destOrd="0" presId="urn:microsoft.com/office/officeart/2005/8/layout/vList2"/>
    <dgm:cxn modelId="{B2F1CE4B-E1FF-498F-BEDF-1A19CE46B48C}" srcId="{786904FE-DD17-4A1A-A822-BAF6F7D410FF}" destId="{8F9F9625-07FF-4271-ABC5-25C72FF0B3A1}" srcOrd="0" destOrd="0" parTransId="{25E9A41E-C285-4552-AB94-F6F4E195DFF6}" sibTransId="{BBF20569-4B93-48AD-A883-C61E7DE8BB76}"/>
    <dgm:cxn modelId="{2B19AC73-925F-4A08-9316-348E6E841FC7}" type="presOf" srcId="{8F9F9625-07FF-4271-ABC5-25C72FF0B3A1}" destId="{E6CF2878-3D03-4699-8078-F79C07C4B183}" srcOrd="0" destOrd="0" presId="urn:microsoft.com/office/officeart/2005/8/layout/vList2"/>
    <dgm:cxn modelId="{39B7F876-6A01-43FE-801F-979E20E843BE}" srcId="{A378C51D-6038-4FC1-9EC3-112C910749D5}" destId="{786904FE-DD17-4A1A-A822-BAF6F7D410FF}" srcOrd="1" destOrd="0" parTransId="{966F3AEA-C920-4576-9190-6BDBD26FF338}" sibTransId="{ADFE00D4-6880-4D8D-B898-4A9B5BE7A3E5}"/>
    <dgm:cxn modelId="{F866B8A2-CDC0-49EC-9213-968EF16EF2DC}" type="presOf" srcId="{786904FE-DD17-4A1A-A822-BAF6F7D410FF}" destId="{4736FED8-B0B2-471A-ACE5-2C25F505AA41}" srcOrd="0" destOrd="0" presId="urn:microsoft.com/office/officeart/2005/8/layout/vList2"/>
    <dgm:cxn modelId="{370A2AD9-A76A-4629-AE33-733099DA2602}" type="presOf" srcId="{A378C51D-6038-4FC1-9EC3-112C910749D5}" destId="{B063DE92-8094-4F89-AB04-4AE084B42F04}" srcOrd="0" destOrd="0" presId="urn:microsoft.com/office/officeart/2005/8/layout/vList2"/>
    <dgm:cxn modelId="{E30F18DB-390C-4A77-8D65-D0AA49B5B990}" srcId="{FF6668FB-E56F-471F-AEA2-41CBD89F12D9}" destId="{AEAF221E-1DE7-4FA0-8D29-E03E383B51E7}" srcOrd="0" destOrd="0" parTransId="{8BB45948-7E6D-4A7A-92BE-9DE353596975}" sibTransId="{83EF5565-B6AD-4C8D-B75C-21AA2F084861}"/>
    <dgm:cxn modelId="{061196E7-3CAA-4C79-B529-18A30DE377B9}" type="presOf" srcId="{FF6668FB-E56F-471F-AEA2-41CBD89F12D9}" destId="{57203426-1B25-4064-AAEB-5228194C971C}" srcOrd="0" destOrd="0" presId="urn:microsoft.com/office/officeart/2005/8/layout/vList2"/>
    <dgm:cxn modelId="{BFD0C03A-D7BA-437A-8ACA-E507D61D103E}" type="presParOf" srcId="{B063DE92-8094-4F89-AB04-4AE084B42F04}" destId="{57203426-1B25-4064-AAEB-5228194C971C}" srcOrd="0" destOrd="0" presId="urn:microsoft.com/office/officeart/2005/8/layout/vList2"/>
    <dgm:cxn modelId="{BF9E7B02-1214-4CB1-8EDF-A0E04E66CA63}" type="presParOf" srcId="{B063DE92-8094-4F89-AB04-4AE084B42F04}" destId="{FA480E0B-DB37-447A-9A3F-D2D2AA8FE0B7}" srcOrd="1" destOrd="0" presId="urn:microsoft.com/office/officeart/2005/8/layout/vList2"/>
    <dgm:cxn modelId="{609B283E-1E2D-4A64-850B-7B554A942232}" type="presParOf" srcId="{B063DE92-8094-4F89-AB04-4AE084B42F04}" destId="{4736FED8-B0B2-471A-ACE5-2C25F505AA41}" srcOrd="2" destOrd="0" presId="urn:microsoft.com/office/officeart/2005/8/layout/vList2"/>
    <dgm:cxn modelId="{2F63F5B3-ACEB-43F7-8556-1E7C8C07C887}" type="presParOf" srcId="{B063DE92-8094-4F89-AB04-4AE084B42F04}" destId="{E6CF2878-3D03-4699-8078-F79C07C4B183}"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E87FB07-1367-42EE-93AF-71495CEF32CA}" type="doc">
      <dgm:prSet loTypeId="urn:microsoft.com/office/officeart/2005/8/layout/arrow1" loCatId="process" qsTypeId="urn:microsoft.com/office/officeart/2005/8/quickstyle/simple1#5" qsCatId="simple" csTypeId="urn:microsoft.com/office/officeart/2005/8/colors/accent1_2#5" csCatId="accent1" phldr="1"/>
      <dgm:spPr/>
      <dgm:t>
        <a:bodyPr/>
        <a:lstStyle/>
        <a:p>
          <a:endParaRPr lang="it-IT"/>
        </a:p>
      </dgm:t>
    </dgm:pt>
    <dgm:pt modelId="{25215C34-0E6B-4944-8979-9525B731643F}">
      <dgm:prSet phldrT="[Testo]"/>
      <dgm:spPr/>
      <dgm:t>
        <a:bodyPr/>
        <a:lstStyle/>
        <a:p>
          <a:r>
            <a:rPr lang="it-IT" dirty="0"/>
            <a:t>Coattività: art. 13, comma 3</a:t>
          </a:r>
        </a:p>
      </dgm:t>
    </dgm:pt>
    <dgm:pt modelId="{B58D11C3-820D-4AC2-8D62-2C654433C7C7}" type="parTrans" cxnId="{40344B3A-7945-4B82-9E6F-AD03498043E2}">
      <dgm:prSet/>
      <dgm:spPr/>
      <dgm:t>
        <a:bodyPr/>
        <a:lstStyle/>
        <a:p>
          <a:endParaRPr lang="it-IT"/>
        </a:p>
      </dgm:t>
    </dgm:pt>
    <dgm:pt modelId="{E56953E4-8883-4CFA-9A02-3D18BE2CBE8E}" type="sibTrans" cxnId="{40344B3A-7945-4B82-9E6F-AD03498043E2}">
      <dgm:prSet/>
      <dgm:spPr/>
      <dgm:t>
        <a:bodyPr/>
        <a:lstStyle/>
        <a:p>
          <a:endParaRPr lang="it-IT"/>
        </a:p>
      </dgm:t>
    </dgm:pt>
    <dgm:pt modelId="{009A58BF-F5FE-450F-B2D1-62C7B482C685}">
      <dgm:prSet phldrT="[Testo]"/>
      <dgm:spPr/>
      <dgm:t>
        <a:bodyPr/>
        <a:lstStyle/>
        <a:p>
          <a:r>
            <a:rPr lang="it-IT" dirty="0"/>
            <a:t>Obbligatorietà: art. 32, comma 2</a:t>
          </a:r>
        </a:p>
      </dgm:t>
    </dgm:pt>
    <dgm:pt modelId="{F551EC32-42E7-42CA-845F-DAFF260DA9A0}" type="parTrans" cxnId="{1372DB7C-B2B9-462D-8F3B-761669218F2C}">
      <dgm:prSet/>
      <dgm:spPr/>
      <dgm:t>
        <a:bodyPr/>
        <a:lstStyle/>
        <a:p>
          <a:endParaRPr lang="it-IT"/>
        </a:p>
      </dgm:t>
    </dgm:pt>
    <dgm:pt modelId="{13FDEDCC-6D88-4F1D-B90C-2346B73F2F2B}" type="sibTrans" cxnId="{1372DB7C-B2B9-462D-8F3B-761669218F2C}">
      <dgm:prSet/>
      <dgm:spPr/>
      <dgm:t>
        <a:bodyPr/>
        <a:lstStyle/>
        <a:p>
          <a:endParaRPr lang="it-IT"/>
        </a:p>
      </dgm:t>
    </dgm:pt>
    <dgm:pt modelId="{52CA827F-68AB-4B07-A8E7-1758CC5361F7}" type="pres">
      <dgm:prSet presAssocID="{9E87FB07-1367-42EE-93AF-71495CEF32CA}" presName="cycle" presStyleCnt="0">
        <dgm:presLayoutVars>
          <dgm:dir/>
          <dgm:resizeHandles val="exact"/>
        </dgm:presLayoutVars>
      </dgm:prSet>
      <dgm:spPr/>
    </dgm:pt>
    <dgm:pt modelId="{B0D51F36-2C13-4A44-9760-16FEEDB4ED2C}" type="pres">
      <dgm:prSet presAssocID="{25215C34-0E6B-4944-8979-9525B731643F}" presName="arrow" presStyleLbl="node1" presStyleIdx="0" presStyleCnt="2">
        <dgm:presLayoutVars>
          <dgm:bulletEnabled val="1"/>
        </dgm:presLayoutVars>
      </dgm:prSet>
      <dgm:spPr/>
    </dgm:pt>
    <dgm:pt modelId="{CCD2C2CB-096D-4FD4-BBF6-0C839A419D10}" type="pres">
      <dgm:prSet presAssocID="{009A58BF-F5FE-450F-B2D1-62C7B482C685}" presName="arrow" presStyleLbl="node1" presStyleIdx="1" presStyleCnt="2">
        <dgm:presLayoutVars>
          <dgm:bulletEnabled val="1"/>
        </dgm:presLayoutVars>
      </dgm:prSet>
      <dgm:spPr/>
    </dgm:pt>
  </dgm:ptLst>
  <dgm:cxnLst>
    <dgm:cxn modelId="{40344B3A-7945-4B82-9E6F-AD03498043E2}" srcId="{9E87FB07-1367-42EE-93AF-71495CEF32CA}" destId="{25215C34-0E6B-4944-8979-9525B731643F}" srcOrd="0" destOrd="0" parTransId="{B58D11C3-820D-4AC2-8D62-2C654433C7C7}" sibTransId="{E56953E4-8883-4CFA-9A02-3D18BE2CBE8E}"/>
    <dgm:cxn modelId="{1372DB7C-B2B9-462D-8F3B-761669218F2C}" srcId="{9E87FB07-1367-42EE-93AF-71495CEF32CA}" destId="{009A58BF-F5FE-450F-B2D1-62C7B482C685}" srcOrd="1" destOrd="0" parTransId="{F551EC32-42E7-42CA-845F-DAFF260DA9A0}" sibTransId="{13FDEDCC-6D88-4F1D-B90C-2346B73F2F2B}"/>
    <dgm:cxn modelId="{1A9078C5-A56F-4513-8252-5287729B44CE}" type="presOf" srcId="{9E87FB07-1367-42EE-93AF-71495CEF32CA}" destId="{52CA827F-68AB-4B07-A8E7-1758CC5361F7}" srcOrd="0" destOrd="0" presId="urn:microsoft.com/office/officeart/2005/8/layout/arrow1"/>
    <dgm:cxn modelId="{29BE83E1-9B7C-4CD5-96BD-335046A5AE0F}" type="presOf" srcId="{25215C34-0E6B-4944-8979-9525B731643F}" destId="{B0D51F36-2C13-4A44-9760-16FEEDB4ED2C}" srcOrd="0" destOrd="0" presId="urn:microsoft.com/office/officeart/2005/8/layout/arrow1"/>
    <dgm:cxn modelId="{77434AE3-4D62-4AA9-8F0C-07F29C6A0C92}" type="presOf" srcId="{009A58BF-F5FE-450F-B2D1-62C7B482C685}" destId="{CCD2C2CB-096D-4FD4-BBF6-0C839A419D10}" srcOrd="0" destOrd="0" presId="urn:microsoft.com/office/officeart/2005/8/layout/arrow1"/>
    <dgm:cxn modelId="{10867953-27BA-4FD3-A853-A3C238624771}" type="presParOf" srcId="{52CA827F-68AB-4B07-A8E7-1758CC5361F7}" destId="{B0D51F36-2C13-4A44-9760-16FEEDB4ED2C}" srcOrd="0" destOrd="0" presId="urn:microsoft.com/office/officeart/2005/8/layout/arrow1"/>
    <dgm:cxn modelId="{7C815527-BF5C-4246-B540-84E02F4A5F06}" type="presParOf" srcId="{52CA827F-68AB-4B07-A8E7-1758CC5361F7}" destId="{CCD2C2CB-096D-4FD4-BBF6-0C839A419D10}" srcOrd="1" destOrd="0" presId="urn:microsoft.com/office/officeart/2005/8/layout/arrow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003FA6C-160E-453B-90EA-F09BF2F6974B}" type="doc">
      <dgm:prSet loTypeId="urn:microsoft.com/office/officeart/2005/8/layout/process4" loCatId="list" qsTypeId="urn:microsoft.com/office/officeart/2005/8/quickstyle/simple1#6" qsCatId="simple" csTypeId="urn:microsoft.com/office/officeart/2005/8/colors/accent1_2#6" csCatId="accent1" phldr="1"/>
      <dgm:spPr/>
      <dgm:t>
        <a:bodyPr/>
        <a:lstStyle/>
        <a:p>
          <a:endParaRPr lang="it-IT"/>
        </a:p>
      </dgm:t>
    </dgm:pt>
    <dgm:pt modelId="{6DFB04CB-1FCC-4F78-9282-9BF0A7141A4E}">
      <dgm:prSet phldrT="[Testo]"/>
      <dgm:spPr/>
      <dgm:t>
        <a:bodyPr/>
        <a:lstStyle/>
        <a:p>
          <a:r>
            <a:rPr lang="it-IT" dirty="0"/>
            <a:t>«È chiaro l'intento di non connotare il disturbo psichico come potenziale fonte di pericolo</a:t>
          </a:r>
        </a:p>
      </dgm:t>
    </dgm:pt>
    <dgm:pt modelId="{C08A5DED-0F10-4174-8181-70B35777F6A4}" type="parTrans" cxnId="{C94E5886-94E5-4EA4-A250-7D678A6113AF}">
      <dgm:prSet/>
      <dgm:spPr/>
      <dgm:t>
        <a:bodyPr/>
        <a:lstStyle/>
        <a:p>
          <a:endParaRPr lang="it-IT"/>
        </a:p>
      </dgm:t>
    </dgm:pt>
    <dgm:pt modelId="{3714855C-6ECD-468E-855A-8CBE695955E9}" type="sibTrans" cxnId="{C94E5886-94E5-4EA4-A250-7D678A6113AF}">
      <dgm:prSet/>
      <dgm:spPr/>
      <dgm:t>
        <a:bodyPr/>
        <a:lstStyle/>
        <a:p>
          <a:endParaRPr lang="it-IT"/>
        </a:p>
      </dgm:t>
    </dgm:pt>
    <dgm:pt modelId="{2E871629-2FBF-435E-BA3C-54093F1B6363}">
      <dgm:prSet phldrT="[Testo]"/>
      <dgm:spPr/>
      <dgm:t>
        <a:bodyPr/>
        <a:lstStyle/>
        <a:p>
          <a:r>
            <a:rPr lang="it-IT" dirty="0"/>
            <a:t>Ne consegue che nel settore del trattamento per malattia mentale </a:t>
          </a:r>
          <a:r>
            <a:rPr lang="it-IT" b="1" dirty="0"/>
            <a:t>obbligatorietà</a:t>
          </a:r>
          <a:r>
            <a:rPr lang="it-IT" dirty="0"/>
            <a:t> non significa necessariamente </a:t>
          </a:r>
          <a:r>
            <a:rPr lang="it-IT" b="1" dirty="0"/>
            <a:t>coattività»</a:t>
          </a:r>
          <a:endParaRPr lang="it-IT" dirty="0"/>
        </a:p>
      </dgm:t>
    </dgm:pt>
    <dgm:pt modelId="{63508C51-9FEC-4B5E-A4F5-A9B50F7F31D3}" type="parTrans" cxnId="{250C5650-DF4F-4DE2-BBFC-A2C699A726F7}">
      <dgm:prSet/>
      <dgm:spPr/>
      <dgm:t>
        <a:bodyPr/>
        <a:lstStyle/>
        <a:p>
          <a:endParaRPr lang="it-IT"/>
        </a:p>
      </dgm:t>
    </dgm:pt>
    <dgm:pt modelId="{79F31CD6-A0DB-46CA-8330-7361BCD99918}" type="sibTrans" cxnId="{250C5650-DF4F-4DE2-BBFC-A2C699A726F7}">
      <dgm:prSet/>
      <dgm:spPr/>
      <dgm:t>
        <a:bodyPr/>
        <a:lstStyle/>
        <a:p>
          <a:endParaRPr lang="it-IT"/>
        </a:p>
      </dgm:t>
    </dgm:pt>
    <dgm:pt modelId="{2DA9A114-CFD2-4FD4-B4B9-59D865145A64}">
      <dgm:prSet phldrT="[Testo]"/>
      <dgm:spPr/>
      <dgm:t>
        <a:bodyPr/>
        <a:lstStyle/>
        <a:p>
          <a:pPr>
            <a:spcAft>
              <a:spcPts val="0"/>
            </a:spcAft>
          </a:pPr>
          <a:r>
            <a:rPr lang="it-IT" dirty="0"/>
            <a:t>Tuttavia: «</a:t>
          </a:r>
          <a:r>
            <a:rPr lang="it-IT" b="1" dirty="0"/>
            <a:t>a mali estremi, estremi rimedi</a:t>
          </a:r>
          <a:r>
            <a:rPr lang="it-IT" dirty="0"/>
            <a:t>»:</a:t>
          </a:r>
        </a:p>
        <a:p>
          <a:pPr>
            <a:spcAft>
              <a:spcPts val="0"/>
            </a:spcAft>
          </a:pPr>
          <a:r>
            <a:rPr lang="it-IT" dirty="0"/>
            <a:t>i trattamenti sanitari possono essere imposti al paziente in maniera coatta</a:t>
          </a:r>
        </a:p>
      </dgm:t>
    </dgm:pt>
    <dgm:pt modelId="{438B5778-C731-431B-BD5E-47E1427DF4A7}" type="parTrans" cxnId="{5D224C21-2451-49A1-9773-7D635924B261}">
      <dgm:prSet/>
      <dgm:spPr/>
      <dgm:t>
        <a:bodyPr/>
        <a:lstStyle/>
        <a:p>
          <a:endParaRPr lang="it-IT"/>
        </a:p>
      </dgm:t>
    </dgm:pt>
    <dgm:pt modelId="{92E13E94-C62B-449A-801D-86D0478A781B}" type="sibTrans" cxnId="{5D224C21-2451-49A1-9773-7D635924B261}">
      <dgm:prSet/>
      <dgm:spPr/>
      <dgm:t>
        <a:bodyPr/>
        <a:lstStyle/>
        <a:p>
          <a:endParaRPr lang="it-IT"/>
        </a:p>
      </dgm:t>
    </dgm:pt>
    <dgm:pt modelId="{931B7553-2E85-4AD7-B427-CE91116C8B78}" type="pres">
      <dgm:prSet presAssocID="{5003FA6C-160E-453B-90EA-F09BF2F6974B}" presName="Name0" presStyleCnt="0">
        <dgm:presLayoutVars>
          <dgm:dir/>
          <dgm:animLvl val="lvl"/>
          <dgm:resizeHandles val="exact"/>
        </dgm:presLayoutVars>
      </dgm:prSet>
      <dgm:spPr/>
    </dgm:pt>
    <dgm:pt modelId="{3846C994-08E2-4077-9FE8-D2C132E86221}" type="pres">
      <dgm:prSet presAssocID="{2DA9A114-CFD2-4FD4-B4B9-59D865145A64}" presName="boxAndChildren" presStyleCnt="0"/>
      <dgm:spPr/>
    </dgm:pt>
    <dgm:pt modelId="{3E5F8F09-A08E-4B92-B010-C184A5DD2678}" type="pres">
      <dgm:prSet presAssocID="{2DA9A114-CFD2-4FD4-B4B9-59D865145A64}" presName="parentTextBox" presStyleLbl="node1" presStyleIdx="0" presStyleCnt="3"/>
      <dgm:spPr/>
    </dgm:pt>
    <dgm:pt modelId="{7F0E109B-DCA0-4BA1-9AA4-35AACA0856AE}" type="pres">
      <dgm:prSet presAssocID="{79F31CD6-A0DB-46CA-8330-7361BCD99918}" presName="sp" presStyleCnt="0"/>
      <dgm:spPr/>
    </dgm:pt>
    <dgm:pt modelId="{0E1FCCE8-C10F-4052-8241-606D0168E406}" type="pres">
      <dgm:prSet presAssocID="{2E871629-2FBF-435E-BA3C-54093F1B6363}" presName="arrowAndChildren" presStyleCnt="0"/>
      <dgm:spPr/>
    </dgm:pt>
    <dgm:pt modelId="{ED4F2CC3-D798-41FF-B511-23787AA33C03}" type="pres">
      <dgm:prSet presAssocID="{2E871629-2FBF-435E-BA3C-54093F1B6363}" presName="parentTextArrow" presStyleLbl="node1" presStyleIdx="1" presStyleCnt="3"/>
      <dgm:spPr/>
    </dgm:pt>
    <dgm:pt modelId="{779A323E-B6B8-4172-B619-A7BA0298FCC2}" type="pres">
      <dgm:prSet presAssocID="{3714855C-6ECD-468E-855A-8CBE695955E9}" presName="sp" presStyleCnt="0"/>
      <dgm:spPr/>
    </dgm:pt>
    <dgm:pt modelId="{E1354754-833C-4F9A-92F1-FC081C46852B}" type="pres">
      <dgm:prSet presAssocID="{6DFB04CB-1FCC-4F78-9282-9BF0A7141A4E}" presName="arrowAndChildren" presStyleCnt="0"/>
      <dgm:spPr/>
    </dgm:pt>
    <dgm:pt modelId="{8E957C77-B1ED-4D34-81E9-2B41823DE523}" type="pres">
      <dgm:prSet presAssocID="{6DFB04CB-1FCC-4F78-9282-9BF0A7141A4E}" presName="parentTextArrow" presStyleLbl="node1" presStyleIdx="2" presStyleCnt="3"/>
      <dgm:spPr/>
    </dgm:pt>
  </dgm:ptLst>
  <dgm:cxnLst>
    <dgm:cxn modelId="{11DF8414-823F-4613-8D42-2BC2233E767C}" type="presOf" srcId="{6DFB04CB-1FCC-4F78-9282-9BF0A7141A4E}" destId="{8E957C77-B1ED-4D34-81E9-2B41823DE523}" srcOrd="0" destOrd="0" presId="urn:microsoft.com/office/officeart/2005/8/layout/process4"/>
    <dgm:cxn modelId="{5D224C21-2451-49A1-9773-7D635924B261}" srcId="{5003FA6C-160E-453B-90EA-F09BF2F6974B}" destId="{2DA9A114-CFD2-4FD4-B4B9-59D865145A64}" srcOrd="2" destOrd="0" parTransId="{438B5778-C731-431B-BD5E-47E1427DF4A7}" sibTransId="{92E13E94-C62B-449A-801D-86D0478A781B}"/>
    <dgm:cxn modelId="{1471C75D-6476-4762-A6AF-650E83F3F811}" type="presOf" srcId="{2E871629-2FBF-435E-BA3C-54093F1B6363}" destId="{ED4F2CC3-D798-41FF-B511-23787AA33C03}" srcOrd="0" destOrd="0" presId="urn:microsoft.com/office/officeart/2005/8/layout/process4"/>
    <dgm:cxn modelId="{250C5650-DF4F-4DE2-BBFC-A2C699A726F7}" srcId="{5003FA6C-160E-453B-90EA-F09BF2F6974B}" destId="{2E871629-2FBF-435E-BA3C-54093F1B6363}" srcOrd="1" destOrd="0" parTransId="{63508C51-9FEC-4B5E-A4F5-A9B50F7F31D3}" sibTransId="{79F31CD6-A0DB-46CA-8330-7361BCD99918}"/>
    <dgm:cxn modelId="{796A5D57-1375-4F66-99D5-C1A2D39837DF}" type="presOf" srcId="{5003FA6C-160E-453B-90EA-F09BF2F6974B}" destId="{931B7553-2E85-4AD7-B427-CE91116C8B78}" srcOrd="0" destOrd="0" presId="urn:microsoft.com/office/officeart/2005/8/layout/process4"/>
    <dgm:cxn modelId="{C94E5886-94E5-4EA4-A250-7D678A6113AF}" srcId="{5003FA6C-160E-453B-90EA-F09BF2F6974B}" destId="{6DFB04CB-1FCC-4F78-9282-9BF0A7141A4E}" srcOrd="0" destOrd="0" parTransId="{C08A5DED-0F10-4174-8181-70B35777F6A4}" sibTransId="{3714855C-6ECD-468E-855A-8CBE695955E9}"/>
    <dgm:cxn modelId="{4D561DF5-3C89-4F66-A92C-E1F2F091544A}" type="presOf" srcId="{2DA9A114-CFD2-4FD4-B4B9-59D865145A64}" destId="{3E5F8F09-A08E-4B92-B010-C184A5DD2678}" srcOrd="0" destOrd="0" presId="urn:microsoft.com/office/officeart/2005/8/layout/process4"/>
    <dgm:cxn modelId="{16D4AF3B-5CB5-4BF8-AB8A-BF7C96B36ED3}" type="presParOf" srcId="{931B7553-2E85-4AD7-B427-CE91116C8B78}" destId="{3846C994-08E2-4077-9FE8-D2C132E86221}" srcOrd="0" destOrd="0" presId="urn:microsoft.com/office/officeart/2005/8/layout/process4"/>
    <dgm:cxn modelId="{B61EDF1D-597D-427C-BCC2-7B396A625FC7}" type="presParOf" srcId="{3846C994-08E2-4077-9FE8-D2C132E86221}" destId="{3E5F8F09-A08E-4B92-B010-C184A5DD2678}" srcOrd="0" destOrd="0" presId="urn:microsoft.com/office/officeart/2005/8/layout/process4"/>
    <dgm:cxn modelId="{58B958EC-1EA5-4D5D-BDC4-70080BE10B3A}" type="presParOf" srcId="{931B7553-2E85-4AD7-B427-CE91116C8B78}" destId="{7F0E109B-DCA0-4BA1-9AA4-35AACA0856AE}" srcOrd="1" destOrd="0" presId="urn:microsoft.com/office/officeart/2005/8/layout/process4"/>
    <dgm:cxn modelId="{D4DE6C52-CCA1-4D15-8FF9-F259420D73E2}" type="presParOf" srcId="{931B7553-2E85-4AD7-B427-CE91116C8B78}" destId="{0E1FCCE8-C10F-4052-8241-606D0168E406}" srcOrd="2" destOrd="0" presId="urn:microsoft.com/office/officeart/2005/8/layout/process4"/>
    <dgm:cxn modelId="{458102F9-EDC7-43E3-BD02-A3603316037C}" type="presParOf" srcId="{0E1FCCE8-C10F-4052-8241-606D0168E406}" destId="{ED4F2CC3-D798-41FF-B511-23787AA33C03}" srcOrd="0" destOrd="0" presId="urn:microsoft.com/office/officeart/2005/8/layout/process4"/>
    <dgm:cxn modelId="{DE28DF8B-7E81-4F34-BEE2-A7A8B49A63CA}" type="presParOf" srcId="{931B7553-2E85-4AD7-B427-CE91116C8B78}" destId="{779A323E-B6B8-4172-B619-A7BA0298FCC2}" srcOrd="3" destOrd="0" presId="urn:microsoft.com/office/officeart/2005/8/layout/process4"/>
    <dgm:cxn modelId="{23E07D1E-3807-4F9F-B53D-1E00C234058F}" type="presParOf" srcId="{931B7553-2E85-4AD7-B427-CE91116C8B78}" destId="{E1354754-833C-4F9A-92F1-FC081C46852B}" srcOrd="4" destOrd="0" presId="urn:microsoft.com/office/officeart/2005/8/layout/process4"/>
    <dgm:cxn modelId="{7A6F604A-6D7E-42C9-A6E6-DF024E9EADFD}" type="presParOf" srcId="{E1354754-833C-4F9A-92F1-FC081C46852B}" destId="{8E957C77-B1ED-4D34-81E9-2B41823DE523}"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7370A13-626C-4D04-AD02-18103F13F993}" type="doc">
      <dgm:prSet loTypeId="urn:microsoft.com/office/officeart/2005/8/layout/arrow5" loCatId="process" qsTypeId="urn:microsoft.com/office/officeart/2005/8/quickstyle/simple1#7" qsCatId="simple" csTypeId="urn:microsoft.com/office/officeart/2005/8/colors/accent1_2#7" csCatId="accent1" phldr="1"/>
      <dgm:spPr/>
      <dgm:t>
        <a:bodyPr/>
        <a:lstStyle/>
        <a:p>
          <a:endParaRPr lang="it-IT"/>
        </a:p>
      </dgm:t>
    </dgm:pt>
    <dgm:pt modelId="{EAE321E5-65F0-499B-8D74-A66082435F1B}">
      <dgm:prSet phldrT="[Testo]"/>
      <dgm:spPr/>
      <dgm:t>
        <a:bodyPr/>
        <a:lstStyle/>
        <a:p>
          <a:r>
            <a:rPr lang="it-IT" dirty="0"/>
            <a:t>Coattività: art. 13, comma 3</a:t>
          </a:r>
        </a:p>
      </dgm:t>
    </dgm:pt>
    <dgm:pt modelId="{92804BB7-3EE9-44E9-934E-DFC7EED3C5FB}" type="parTrans" cxnId="{D2365D8C-3CBB-48D6-9D99-26578F48B846}">
      <dgm:prSet/>
      <dgm:spPr/>
      <dgm:t>
        <a:bodyPr/>
        <a:lstStyle/>
        <a:p>
          <a:endParaRPr lang="it-IT"/>
        </a:p>
      </dgm:t>
    </dgm:pt>
    <dgm:pt modelId="{F388971B-2B4E-4002-A51E-F463743EA80D}" type="sibTrans" cxnId="{D2365D8C-3CBB-48D6-9D99-26578F48B846}">
      <dgm:prSet/>
      <dgm:spPr/>
      <dgm:t>
        <a:bodyPr/>
        <a:lstStyle/>
        <a:p>
          <a:endParaRPr lang="it-IT"/>
        </a:p>
      </dgm:t>
    </dgm:pt>
    <dgm:pt modelId="{03AA6575-8F45-4950-913E-EFB5857BB5CB}">
      <dgm:prSet phldrT="[Testo]"/>
      <dgm:spPr/>
      <dgm:t>
        <a:bodyPr/>
        <a:lstStyle/>
        <a:p>
          <a:r>
            <a:rPr lang="it-IT" dirty="0"/>
            <a:t>Obbligatorietà: art. 32, comma 2</a:t>
          </a:r>
        </a:p>
      </dgm:t>
    </dgm:pt>
    <dgm:pt modelId="{32944E83-8F4C-4E4E-99EF-9360FA8EB685}" type="parTrans" cxnId="{635DB32A-156B-4C95-978A-75E6B8AE8389}">
      <dgm:prSet/>
      <dgm:spPr/>
      <dgm:t>
        <a:bodyPr/>
        <a:lstStyle/>
        <a:p>
          <a:endParaRPr lang="it-IT"/>
        </a:p>
      </dgm:t>
    </dgm:pt>
    <dgm:pt modelId="{9D389543-E8EE-41CF-B566-E70CAFEA1D12}" type="sibTrans" cxnId="{635DB32A-156B-4C95-978A-75E6B8AE8389}">
      <dgm:prSet/>
      <dgm:spPr/>
      <dgm:t>
        <a:bodyPr/>
        <a:lstStyle/>
        <a:p>
          <a:endParaRPr lang="it-IT"/>
        </a:p>
      </dgm:t>
    </dgm:pt>
    <dgm:pt modelId="{9638FC74-DF55-4446-A8B7-56B121B9C296}" type="pres">
      <dgm:prSet presAssocID="{37370A13-626C-4D04-AD02-18103F13F993}" presName="diagram" presStyleCnt="0">
        <dgm:presLayoutVars>
          <dgm:dir/>
          <dgm:resizeHandles val="exact"/>
        </dgm:presLayoutVars>
      </dgm:prSet>
      <dgm:spPr/>
    </dgm:pt>
    <dgm:pt modelId="{8D4131D9-F29F-495D-A9B9-65AD2A71E631}" type="pres">
      <dgm:prSet presAssocID="{EAE321E5-65F0-499B-8D74-A66082435F1B}" presName="arrow" presStyleLbl="node1" presStyleIdx="0" presStyleCnt="2">
        <dgm:presLayoutVars>
          <dgm:bulletEnabled val="1"/>
        </dgm:presLayoutVars>
      </dgm:prSet>
      <dgm:spPr/>
    </dgm:pt>
    <dgm:pt modelId="{D1D67C85-3004-4EB5-8DB9-61067A1AB41F}" type="pres">
      <dgm:prSet presAssocID="{03AA6575-8F45-4950-913E-EFB5857BB5CB}" presName="arrow" presStyleLbl="node1" presStyleIdx="1" presStyleCnt="2">
        <dgm:presLayoutVars>
          <dgm:bulletEnabled val="1"/>
        </dgm:presLayoutVars>
      </dgm:prSet>
      <dgm:spPr/>
    </dgm:pt>
  </dgm:ptLst>
  <dgm:cxnLst>
    <dgm:cxn modelId="{635DB32A-156B-4C95-978A-75E6B8AE8389}" srcId="{37370A13-626C-4D04-AD02-18103F13F993}" destId="{03AA6575-8F45-4950-913E-EFB5857BB5CB}" srcOrd="1" destOrd="0" parTransId="{32944E83-8F4C-4E4E-99EF-9360FA8EB685}" sibTransId="{9D389543-E8EE-41CF-B566-E70CAFEA1D12}"/>
    <dgm:cxn modelId="{CAEA2781-E511-4254-985C-FABD4BF7ADF3}" type="presOf" srcId="{37370A13-626C-4D04-AD02-18103F13F993}" destId="{9638FC74-DF55-4446-A8B7-56B121B9C296}" srcOrd="0" destOrd="0" presId="urn:microsoft.com/office/officeart/2005/8/layout/arrow5"/>
    <dgm:cxn modelId="{D2365D8C-3CBB-48D6-9D99-26578F48B846}" srcId="{37370A13-626C-4D04-AD02-18103F13F993}" destId="{EAE321E5-65F0-499B-8D74-A66082435F1B}" srcOrd="0" destOrd="0" parTransId="{92804BB7-3EE9-44E9-934E-DFC7EED3C5FB}" sibTransId="{F388971B-2B4E-4002-A51E-F463743EA80D}"/>
    <dgm:cxn modelId="{37C2D78F-B077-45B2-A135-6484AC951518}" type="presOf" srcId="{EAE321E5-65F0-499B-8D74-A66082435F1B}" destId="{8D4131D9-F29F-495D-A9B9-65AD2A71E631}" srcOrd="0" destOrd="0" presId="urn:microsoft.com/office/officeart/2005/8/layout/arrow5"/>
    <dgm:cxn modelId="{80FBD7A2-3D0A-4AD4-B130-D89D41A5AFFC}" type="presOf" srcId="{03AA6575-8F45-4950-913E-EFB5857BB5CB}" destId="{D1D67C85-3004-4EB5-8DB9-61067A1AB41F}" srcOrd="0" destOrd="0" presId="urn:microsoft.com/office/officeart/2005/8/layout/arrow5"/>
    <dgm:cxn modelId="{D1982D18-EA26-4E7E-8638-07753CEA02F4}" type="presParOf" srcId="{9638FC74-DF55-4446-A8B7-56B121B9C296}" destId="{8D4131D9-F29F-495D-A9B9-65AD2A71E631}" srcOrd="0" destOrd="0" presId="urn:microsoft.com/office/officeart/2005/8/layout/arrow5"/>
    <dgm:cxn modelId="{AD3E73C1-45D8-4825-8D77-39B814994312}" type="presParOf" srcId="{9638FC74-DF55-4446-A8B7-56B121B9C296}" destId="{D1D67C85-3004-4EB5-8DB9-61067A1AB41F}" srcOrd="1"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1149848-8432-4ECE-B541-D9B80C792BDE}" type="doc">
      <dgm:prSet loTypeId="urn:microsoft.com/office/officeart/2005/8/layout/cycle7" loCatId="cycle" qsTypeId="urn:microsoft.com/office/officeart/2005/8/quickstyle/simple1#8" qsCatId="simple" csTypeId="urn:microsoft.com/office/officeart/2005/8/colors/accent1_2#8" csCatId="accent1" phldr="1"/>
      <dgm:spPr/>
      <dgm:t>
        <a:bodyPr/>
        <a:lstStyle/>
        <a:p>
          <a:endParaRPr lang="it-IT"/>
        </a:p>
      </dgm:t>
    </dgm:pt>
    <dgm:pt modelId="{D749C5DB-ACDE-4851-97C9-07722F0119B0}">
      <dgm:prSet phldrT="[Testo]"/>
      <dgm:spPr/>
      <dgm:t>
        <a:bodyPr/>
        <a:lstStyle/>
        <a:p>
          <a:r>
            <a:rPr lang="it-IT" dirty="0"/>
            <a:t>3. malattie mentali (art. 34 della legge 833/78): trattate in condizioni di degenza ospedaliera, qualora le </a:t>
          </a:r>
          <a:r>
            <a:rPr lang="it-IT" b="1" dirty="0"/>
            <a:t>alterazioni psichiche </a:t>
          </a:r>
          <a:r>
            <a:rPr lang="it-IT" dirty="0"/>
            <a:t>siano tali da</a:t>
          </a:r>
        </a:p>
      </dgm:t>
    </dgm:pt>
    <dgm:pt modelId="{A650A397-9DF7-4A9B-AC51-DAF73A461620}" type="parTrans" cxnId="{CDC49DA2-2121-41B6-8AAD-8666D1307163}">
      <dgm:prSet/>
      <dgm:spPr/>
      <dgm:t>
        <a:bodyPr/>
        <a:lstStyle/>
        <a:p>
          <a:endParaRPr lang="it-IT"/>
        </a:p>
      </dgm:t>
    </dgm:pt>
    <dgm:pt modelId="{7A9574DC-53F9-4E64-BB9C-6B9EF446D477}" type="sibTrans" cxnId="{CDC49DA2-2121-41B6-8AAD-8666D1307163}">
      <dgm:prSet/>
      <dgm:spPr/>
      <dgm:t>
        <a:bodyPr/>
        <a:lstStyle/>
        <a:p>
          <a:endParaRPr lang="it-IT"/>
        </a:p>
      </dgm:t>
    </dgm:pt>
    <dgm:pt modelId="{B1D6B602-D778-4CDE-81F2-23E32618671A}">
      <dgm:prSet phldrT="[Testo]"/>
      <dgm:spPr/>
      <dgm:t>
        <a:bodyPr/>
        <a:lstStyle/>
        <a:p>
          <a:r>
            <a:rPr lang="it-IT" dirty="0"/>
            <a:t>2. malattie veneree in fase contagiosa</a:t>
          </a:r>
        </a:p>
      </dgm:t>
    </dgm:pt>
    <dgm:pt modelId="{A4B104DD-1CC1-416B-82DD-BB0BBC7D37F3}" type="parTrans" cxnId="{B5CDDB65-D1D6-48BF-BDF8-4311A6D18A16}">
      <dgm:prSet/>
      <dgm:spPr/>
      <dgm:t>
        <a:bodyPr/>
        <a:lstStyle/>
        <a:p>
          <a:endParaRPr lang="it-IT"/>
        </a:p>
      </dgm:t>
    </dgm:pt>
    <dgm:pt modelId="{A655CB9C-F61D-49E2-A47C-76E6A7A96BF3}" type="sibTrans" cxnId="{B5CDDB65-D1D6-48BF-BDF8-4311A6D18A16}">
      <dgm:prSet/>
      <dgm:spPr/>
      <dgm:t>
        <a:bodyPr/>
        <a:lstStyle/>
        <a:p>
          <a:endParaRPr lang="it-IT"/>
        </a:p>
      </dgm:t>
    </dgm:pt>
    <dgm:pt modelId="{41A72803-3CAA-4854-AA04-3036870228DE}">
      <dgm:prSet phldrT="[Testo]"/>
      <dgm:spPr/>
      <dgm:t>
        <a:bodyPr/>
        <a:lstStyle/>
        <a:p>
          <a:r>
            <a:rPr lang="it-IT" dirty="0"/>
            <a:t>1. malattie infettive e diffusive</a:t>
          </a:r>
        </a:p>
      </dgm:t>
    </dgm:pt>
    <dgm:pt modelId="{B7302ADC-E544-440E-BD6D-4A84FB33D617}" type="parTrans" cxnId="{286F7276-48C1-430C-93C4-576C3E4AE9B6}">
      <dgm:prSet/>
      <dgm:spPr/>
      <dgm:t>
        <a:bodyPr/>
        <a:lstStyle/>
        <a:p>
          <a:endParaRPr lang="it-IT"/>
        </a:p>
      </dgm:t>
    </dgm:pt>
    <dgm:pt modelId="{9475C38B-5CF1-4207-820C-D44BC939D568}" type="sibTrans" cxnId="{286F7276-48C1-430C-93C4-576C3E4AE9B6}">
      <dgm:prSet/>
      <dgm:spPr/>
      <dgm:t>
        <a:bodyPr/>
        <a:lstStyle/>
        <a:p>
          <a:endParaRPr lang="it-IT"/>
        </a:p>
      </dgm:t>
    </dgm:pt>
    <dgm:pt modelId="{24D11CA6-8BE1-455E-91C5-E9775333D562}" type="pres">
      <dgm:prSet presAssocID="{D1149848-8432-4ECE-B541-D9B80C792BDE}" presName="Name0" presStyleCnt="0">
        <dgm:presLayoutVars>
          <dgm:dir/>
          <dgm:resizeHandles val="exact"/>
        </dgm:presLayoutVars>
      </dgm:prSet>
      <dgm:spPr/>
    </dgm:pt>
    <dgm:pt modelId="{42D4E33A-5F0C-42F1-8FF7-E4FFB657563E}" type="pres">
      <dgm:prSet presAssocID="{D749C5DB-ACDE-4851-97C9-07722F0119B0}" presName="node" presStyleLbl="node1" presStyleIdx="0" presStyleCnt="3" custScaleX="219562">
        <dgm:presLayoutVars>
          <dgm:bulletEnabled val="1"/>
        </dgm:presLayoutVars>
      </dgm:prSet>
      <dgm:spPr/>
    </dgm:pt>
    <dgm:pt modelId="{43AD9E8C-1729-4A31-A824-6D676907EF42}" type="pres">
      <dgm:prSet presAssocID="{7A9574DC-53F9-4E64-BB9C-6B9EF446D477}" presName="sibTrans" presStyleLbl="sibTrans2D1" presStyleIdx="0" presStyleCnt="3" custLinFactNeighborX="36739" custLinFactNeighborY="4856"/>
      <dgm:spPr/>
    </dgm:pt>
    <dgm:pt modelId="{D1B677C3-5097-4D2D-8D8E-DBE46CF4EA73}" type="pres">
      <dgm:prSet presAssocID="{7A9574DC-53F9-4E64-BB9C-6B9EF446D477}" presName="connectorText" presStyleLbl="sibTrans2D1" presStyleIdx="0" presStyleCnt="3"/>
      <dgm:spPr/>
    </dgm:pt>
    <dgm:pt modelId="{7BC14D04-0072-4D93-A039-2FB417CCC969}" type="pres">
      <dgm:prSet presAssocID="{B1D6B602-D778-4CDE-81F2-23E32618671A}" presName="node" presStyleLbl="node1" presStyleIdx="1" presStyleCnt="3" custRadScaleRad="134997" custRadScaleInc="-14637">
        <dgm:presLayoutVars>
          <dgm:bulletEnabled val="1"/>
        </dgm:presLayoutVars>
      </dgm:prSet>
      <dgm:spPr/>
    </dgm:pt>
    <dgm:pt modelId="{C6A16254-C350-4ADA-9D8E-07A4D8A27D83}" type="pres">
      <dgm:prSet presAssocID="{A655CB9C-F61D-49E2-A47C-76E6A7A96BF3}" presName="sibTrans" presStyleLbl="sibTrans2D1" presStyleIdx="1" presStyleCnt="3"/>
      <dgm:spPr/>
    </dgm:pt>
    <dgm:pt modelId="{298E4CEE-A737-4871-8079-C4A490EE6E8F}" type="pres">
      <dgm:prSet presAssocID="{A655CB9C-F61D-49E2-A47C-76E6A7A96BF3}" presName="connectorText" presStyleLbl="sibTrans2D1" presStyleIdx="1" presStyleCnt="3"/>
      <dgm:spPr/>
    </dgm:pt>
    <dgm:pt modelId="{1C459355-BFD1-48FC-91BC-A81D5732AA42}" type="pres">
      <dgm:prSet presAssocID="{41A72803-3CAA-4854-AA04-3036870228DE}" presName="node" presStyleLbl="node1" presStyleIdx="2" presStyleCnt="3" custRadScaleRad="134787" custRadScaleInc="14579">
        <dgm:presLayoutVars>
          <dgm:bulletEnabled val="1"/>
        </dgm:presLayoutVars>
      </dgm:prSet>
      <dgm:spPr/>
    </dgm:pt>
    <dgm:pt modelId="{7BF18129-806E-4333-8CBB-0074DA45058D}" type="pres">
      <dgm:prSet presAssocID="{9475C38B-5CF1-4207-820C-D44BC939D568}" presName="sibTrans" presStyleLbl="sibTrans2D1" presStyleIdx="2" presStyleCnt="3" custLinFactNeighborX="-22057" custLinFactNeighborY="-3216"/>
      <dgm:spPr/>
    </dgm:pt>
    <dgm:pt modelId="{E34A63C8-307A-401C-8273-EB0CD74999EE}" type="pres">
      <dgm:prSet presAssocID="{9475C38B-5CF1-4207-820C-D44BC939D568}" presName="connectorText" presStyleLbl="sibTrans2D1" presStyleIdx="2" presStyleCnt="3"/>
      <dgm:spPr/>
    </dgm:pt>
  </dgm:ptLst>
  <dgm:cxnLst>
    <dgm:cxn modelId="{4091A50E-4591-4E85-90FF-12B75B98BA7F}" type="presOf" srcId="{A655CB9C-F61D-49E2-A47C-76E6A7A96BF3}" destId="{298E4CEE-A737-4871-8079-C4A490EE6E8F}" srcOrd="1" destOrd="0" presId="urn:microsoft.com/office/officeart/2005/8/layout/cycle7"/>
    <dgm:cxn modelId="{A6DB0120-5EB0-444E-9229-1B6B2146F66D}" type="presOf" srcId="{9475C38B-5CF1-4207-820C-D44BC939D568}" destId="{7BF18129-806E-4333-8CBB-0074DA45058D}" srcOrd="0" destOrd="0" presId="urn:microsoft.com/office/officeart/2005/8/layout/cycle7"/>
    <dgm:cxn modelId="{31D70322-9061-4543-BB32-266D987D3731}" type="presOf" srcId="{41A72803-3CAA-4854-AA04-3036870228DE}" destId="{1C459355-BFD1-48FC-91BC-A81D5732AA42}" srcOrd="0" destOrd="0" presId="urn:microsoft.com/office/officeart/2005/8/layout/cycle7"/>
    <dgm:cxn modelId="{D8ECCA24-88CF-4F72-8CE0-783E38F73DE5}" type="presOf" srcId="{9475C38B-5CF1-4207-820C-D44BC939D568}" destId="{E34A63C8-307A-401C-8273-EB0CD74999EE}" srcOrd="1" destOrd="0" presId="urn:microsoft.com/office/officeart/2005/8/layout/cycle7"/>
    <dgm:cxn modelId="{6B2C303A-B637-4B67-9710-DC6EF9ECA3AB}" type="presOf" srcId="{D1149848-8432-4ECE-B541-D9B80C792BDE}" destId="{24D11CA6-8BE1-455E-91C5-E9775333D562}" srcOrd="0" destOrd="0" presId="urn:microsoft.com/office/officeart/2005/8/layout/cycle7"/>
    <dgm:cxn modelId="{B5CDDB65-D1D6-48BF-BDF8-4311A6D18A16}" srcId="{D1149848-8432-4ECE-B541-D9B80C792BDE}" destId="{B1D6B602-D778-4CDE-81F2-23E32618671A}" srcOrd="1" destOrd="0" parTransId="{A4B104DD-1CC1-416B-82DD-BB0BBC7D37F3}" sibTransId="{A655CB9C-F61D-49E2-A47C-76E6A7A96BF3}"/>
    <dgm:cxn modelId="{286F7276-48C1-430C-93C4-576C3E4AE9B6}" srcId="{D1149848-8432-4ECE-B541-D9B80C792BDE}" destId="{41A72803-3CAA-4854-AA04-3036870228DE}" srcOrd="2" destOrd="0" parTransId="{B7302ADC-E544-440E-BD6D-4A84FB33D617}" sibTransId="{9475C38B-5CF1-4207-820C-D44BC939D568}"/>
    <dgm:cxn modelId="{21A02F82-5F10-49C0-9BAD-88BE23A9D635}" type="presOf" srcId="{A655CB9C-F61D-49E2-A47C-76E6A7A96BF3}" destId="{C6A16254-C350-4ADA-9D8E-07A4D8A27D83}" srcOrd="0" destOrd="0" presId="urn:microsoft.com/office/officeart/2005/8/layout/cycle7"/>
    <dgm:cxn modelId="{D4AE569F-76D5-4FD4-8825-A5C6910C6198}" type="presOf" srcId="{7A9574DC-53F9-4E64-BB9C-6B9EF446D477}" destId="{43AD9E8C-1729-4A31-A824-6D676907EF42}" srcOrd="0" destOrd="0" presId="urn:microsoft.com/office/officeart/2005/8/layout/cycle7"/>
    <dgm:cxn modelId="{CDC49DA2-2121-41B6-8AAD-8666D1307163}" srcId="{D1149848-8432-4ECE-B541-D9B80C792BDE}" destId="{D749C5DB-ACDE-4851-97C9-07722F0119B0}" srcOrd="0" destOrd="0" parTransId="{A650A397-9DF7-4A9B-AC51-DAF73A461620}" sibTransId="{7A9574DC-53F9-4E64-BB9C-6B9EF446D477}"/>
    <dgm:cxn modelId="{E11744E8-926D-4C09-AB1D-DCE85DA1006E}" type="presOf" srcId="{7A9574DC-53F9-4E64-BB9C-6B9EF446D477}" destId="{D1B677C3-5097-4D2D-8D8E-DBE46CF4EA73}" srcOrd="1" destOrd="0" presId="urn:microsoft.com/office/officeart/2005/8/layout/cycle7"/>
    <dgm:cxn modelId="{5A32C4F2-0787-4B07-8303-E2182D3A7AC4}" type="presOf" srcId="{B1D6B602-D778-4CDE-81F2-23E32618671A}" destId="{7BC14D04-0072-4D93-A039-2FB417CCC969}" srcOrd="0" destOrd="0" presId="urn:microsoft.com/office/officeart/2005/8/layout/cycle7"/>
    <dgm:cxn modelId="{EC0B84FC-A3DA-4183-AAE3-95A4D7966D2A}" type="presOf" srcId="{D749C5DB-ACDE-4851-97C9-07722F0119B0}" destId="{42D4E33A-5F0C-42F1-8FF7-E4FFB657563E}" srcOrd="0" destOrd="0" presId="urn:microsoft.com/office/officeart/2005/8/layout/cycle7"/>
    <dgm:cxn modelId="{939A80DE-FB9E-4B74-A507-A05C5228F43F}" type="presParOf" srcId="{24D11CA6-8BE1-455E-91C5-E9775333D562}" destId="{42D4E33A-5F0C-42F1-8FF7-E4FFB657563E}" srcOrd="0" destOrd="0" presId="urn:microsoft.com/office/officeart/2005/8/layout/cycle7"/>
    <dgm:cxn modelId="{1E9B64BD-4FC2-4EEF-B0EF-2F757341627C}" type="presParOf" srcId="{24D11CA6-8BE1-455E-91C5-E9775333D562}" destId="{43AD9E8C-1729-4A31-A824-6D676907EF42}" srcOrd="1" destOrd="0" presId="urn:microsoft.com/office/officeart/2005/8/layout/cycle7"/>
    <dgm:cxn modelId="{F85BA7EF-10BD-418D-A557-850AB6C560E9}" type="presParOf" srcId="{43AD9E8C-1729-4A31-A824-6D676907EF42}" destId="{D1B677C3-5097-4D2D-8D8E-DBE46CF4EA73}" srcOrd="0" destOrd="0" presId="urn:microsoft.com/office/officeart/2005/8/layout/cycle7"/>
    <dgm:cxn modelId="{E78A34EF-847A-420C-85C0-02214327E63B}" type="presParOf" srcId="{24D11CA6-8BE1-455E-91C5-E9775333D562}" destId="{7BC14D04-0072-4D93-A039-2FB417CCC969}" srcOrd="2" destOrd="0" presId="urn:microsoft.com/office/officeart/2005/8/layout/cycle7"/>
    <dgm:cxn modelId="{D49CEE2A-452D-4C50-8F1F-D50614C9D1C2}" type="presParOf" srcId="{24D11CA6-8BE1-455E-91C5-E9775333D562}" destId="{C6A16254-C350-4ADA-9D8E-07A4D8A27D83}" srcOrd="3" destOrd="0" presId="urn:microsoft.com/office/officeart/2005/8/layout/cycle7"/>
    <dgm:cxn modelId="{D368A3E5-39DC-4259-9A58-B0E0429F284F}" type="presParOf" srcId="{C6A16254-C350-4ADA-9D8E-07A4D8A27D83}" destId="{298E4CEE-A737-4871-8079-C4A490EE6E8F}" srcOrd="0" destOrd="0" presId="urn:microsoft.com/office/officeart/2005/8/layout/cycle7"/>
    <dgm:cxn modelId="{6354E6E8-9395-4501-9C12-0FDA96B83D1A}" type="presParOf" srcId="{24D11CA6-8BE1-455E-91C5-E9775333D562}" destId="{1C459355-BFD1-48FC-91BC-A81D5732AA42}" srcOrd="4" destOrd="0" presId="urn:microsoft.com/office/officeart/2005/8/layout/cycle7"/>
    <dgm:cxn modelId="{C5446625-3504-4D2D-B654-388B12D21518}" type="presParOf" srcId="{24D11CA6-8BE1-455E-91C5-E9775333D562}" destId="{7BF18129-806E-4333-8CBB-0074DA45058D}" srcOrd="5" destOrd="0" presId="urn:microsoft.com/office/officeart/2005/8/layout/cycle7"/>
    <dgm:cxn modelId="{197897A6-881B-419C-8669-138A8093E52A}" type="presParOf" srcId="{7BF18129-806E-4333-8CBB-0074DA45058D}" destId="{E34A63C8-307A-401C-8273-EB0CD74999EE}"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1AD0708-67FE-4FEE-9C3A-5054490B6438}" type="doc">
      <dgm:prSet loTypeId="urn:microsoft.com/office/officeart/2005/8/layout/process1" loCatId="process" qsTypeId="urn:microsoft.com/office/officeart/2005/8/quickstyle/simple1#9" qsCatId="simple" csTypeId="urn:microsoft.com/office/officeart/2005/8/colors/accent1_2#9" csCatId="accent1" phldr="1"/>
      <dgm:spPr/>
    </dgm:pt>
    <dgm:pt modelId="{4773E63A-09CA-46B6-8FB8-4C22381CA70D}">
      <dgm:prSet phldrT="[Testo]"/>
      <dgm:spPr>
        <a:xfrm>
          <a:off x="7278" y="471404"/>
          <a:ext cx="2175358" cy="1305215"/>
        </a:xfrm>
        <a:solidFill>
          <a:srgbClr val="7FD13B">
            <a:hueOff val="0"/>
            <a:satOff val="0"/>
            <a:lumOff val="0"/>
            <a:alphaOff val="0"/>
          </a:srgbClr>
        </a:solidFill>
        <a:ln w="19050" cap="flat" cmpd="sng" algn="ctr">
          <a:solidFill>
            <a:sysClr val="window" lastClr="FFFFFF">
              <a:hueOff val="0"/>
              <a:satOff val="0"/>
              <a:lumOff val="0"/>
              <a:alphaOff val="0"/>
            </a:sysClr>
          </a:solidFill>
          <a:prstDash val="solid"/>
        </a:ln>
        <a:effectLst/>
      </dgm:spPr>
      <dgm:t>
        <a:bodyPr/>
        <a:lstStyle/>
        <a:p>
          <a:r>
            <a:rPr lang="it-IT" dirty="0"/>
            <a:t>A. richiedere </a:t>
          </a:r>
          <a:r>
            <a:rPr lang="it-IT" b="1" dirty="0"/>
            <a:t>urgenti interventi terapeutici</a:t>
          </a:r>
          <a:endParaRPr lang="it-IT" dirty="0">
            <a:solidFill>
              <a:sysClr val="window" lastClr="FFFFFF"/>
            </a:solidFill>
            <a:latin typeface="Corbel"/>
            <a:ea typeface="+mn-ea"/>
            <a:cs typeface="+mn-cs"/>
          </a:endParaRPr>
        </a:p>
      </dgm:t>
    </dgm:pt>
    <dgm:pt modelId="{52F40B8A-C3D4-4534-9770-74FF9D89D3F0}" type="parTrans" cxnId="{3D39CF09-D504-4993-B396-A753EDE209B4}">
      <dgm:prSet/>
      <dgm:spPr/>
      <dgm:t>
        <a:bodyPr/>
        <a:lstStyle/>
        <a:p>
          <a:endParaRPr lang="it-IT"/>
        </a:p>
      </dgm:t>
    </dgm:pt>
    <dgm:pt modelId="{96E9AC75-291B-4F5E-BD5D-121743EB276F}" type="sibTrans" cxnId="{3D39CF09-D504-4993-B396-A753EDE209B4}">
      <dgm:prSet/>
      <dgm:spPr>
        <a:xfrm>
          <a:off x="2400172" y="854267"/>
          <a:ext cx="461176" cy="539488"/>
        </a:xfrm>
        <a:solidFill>
          <a:srgbClr val="7FD13B">
            <a:tint val="60000"/>
            <a:hueOff val="0"/>
            <a:satOff val="0"/>
            <a:lumOff val="0"/>
            <a:alphaOff val="0"/>
          </a:srgbClr>
        </a:solidFill>
        <a:ln>
          <a:noFill/>
        </a:ln>
        <a:effectLst/>
      </dgm:spPr>
      <dgm:t>
        <a:bodyPr/>
        <a:lstStyle/>
        <a:p>
          <a:endParaRPr lang="it-IT">
            <a:solidFill>
              <a:sysClr val="window" lastClr="FFFFFF"/>
            </a:solidFill>
            <a:latin typeface="Corbel"/>
            <a:ea typeface="+mn-ea"/>
            <a:cs typeface="+mn-cs"/>
          </a:endParaRPr>
        </a:p>
      </dgm:t>
    </dgm:pt>
    <dgm:pt modelId="{C5ED160C-C13A-4EBA-AAAE-13600BCB21FC}">
      <dgm:prSet phldrT="[Testo]"/>
      <dgm:spPr>
        <a:xfrm>
          <a:off x="3052780" y="471404"/>
          <a:ext cx="2175358" cy="1305215"/>
        </a:xfrm>
        <a:solidFill>
          <a:srgbClr val="7FD13B">
            <a:hueOff val="0"/>
            <a:satOff val="0"/>
            <a:lumOff val="0"/>
            <a:alphaOff val="0"/>
          </a:srgbClr>
        </a:solidFill>
        <a:ln w="19050" cap="flat" cmpd="sng" algn="ctr">
          <a:solidFill>
            <a:sysClr val="window" lastClr="FFFFFF">
              <a:hueOff val="0"/>
              <a:satOff val="0"/>
              <a:lumOff val="0"/>
              <a:alphaOff val="0"/>
            </a:sysClr>
          </a:solidFill>
          <a:prstDash val="solid"/>
        </a:ln>
        <a:effectLst/>
      </dgm:spPr>
      <dgm:t>
        <a:bodyPr/>
        <a:lstStyle/>
        <a:p>
          <a:r>
            <a:rPr lang="it-IT" dirty="0"/>
            <a:t>B. gli stessi </a:t>
          </a:r>
          <a:r>
            <a:rPr lang="it-IT" b="1" dirty="0"/>
            <a:t>non siano accettati </a:t>
          </a:r>
          <a:r>
            <a:rPr lang="it-IT" dirty="0"/>
            <a:t>dall'infermo</a:t>
          </a:r>
          <a:endParaRPr lang="it-IT" dirty="0">
            <a:solidFill>
              <a:sysClr val="window" lastClr="FFFFFF"/>
            </a:solidFill>
            <a:latin typeface="Corbel"/>
            <a:ea typeface="+mn-ea"/>
            <a:cs typeface="+mn-cs"/>
          </a:endParaRPr>
        </a:p>
      </dgm:t>
    </dgm:pt>
    <dgm:pt modelId="{077F5D37-1C6F-48BC-8CB6-5A1C2E18DBBA}" type="parTrans" cxnId="{DB711D5A-A0DA-4C82-A392-740C3761287C}">
      <dgm:prSet/>
      <dgm:spPr/>
      <dgm:t>
        <a:bodyPr/>
        <a:lstStyle/>
        <a:p>
          <a:endParaRPr lang="it-IT"/>
        </a:p>
      </dgm:t>
    </dgm:pt>
    <dgm:pt modelId="{211184D9-423D-4CF4-A8BA-E1F900D5E52E}" type="sibTrans" cxnId="{DB711D5A-A0DA-4C82-A392-740C3761287C}">
      <dgm:prSet/>
      <dgm:spPr>
        <a:xfrm>
          <a:off x="5445675" y="854267"/>
          <a:ext cx="461176" cy="539488"/>
        </a:xfrm>
        <a:solidFill>
          <a:srgbClr val="7FD13B">
            <a:tint val="60000"/>
            <a:hueOff val="0"/>
            <a:satOff val="0"/>
            <a:lumOff val="0"/>
            <a:alphaOff val="0"/>
          </a:srgbClr>
        </a:solidFill>
        <a:ln>
          <a:noFill/>
        </a:ln>
        <a:effectLst/>
      </dgm:spPr>
      <dgm:t>
        <a:bodyPr/>
        <a:lstStyle/>
        <a:p>
          <a:endParaRPr lang="it-IT">
            <a:solidFill>
              <a:sysClr val="window" lastClr="FFFFFF"/>
            </a:solidFill>
            <a:latin typeface="Corbel"/>
            <a:ea typeface="+mn-ea"/>
            <a:cs typeface="+mn-cs"/>
          </a:endParaRPr>
        </a:p>
      </dgm:t>
    </dgm:pt>
    <dgm:pt modelId="{C5505200-91CE-4BDC-8988-C43D0B604B45}">
      <dgm:prSet phldrT="[Testo]"/>
      <dgm:spPr>
        <a:xfrm>
          <a:off x="6098282" y="471404"/>
          <a:ext cx="2175358" cy="1305215"/>
        </a:xfrm>
        <a:solidFill>
          <a:srgbClr val="7FD13B">
            <a:hueOff val="0"/>
            <a:satOff val="0"/>
            <a:lumOff val="0"/>
            <a:alphaOff val="0"/>
          </a:srgbClr>
        </a:solidFill>
        <a:ln w="19050" cap="flat" cmpd="sng" algn="ctr">
          <a:solidFill>
            <a:sysClr val="window" lastClr="FFFFFF">
              <a:hueOff val="0"/>
              <a:satOff val="0"/>
              <a:lumOff val="0"/>
              <a:alphaOff val="0"/>
            </a:sysClr>
          </a:solidFill>
          <a:prstDash val="solid"/>
        </a:ln>
        <a:effectLst/>
      </dgm:spPr>
      <dgm:t>
        <a:bodyPr/>
        <a:lstStyle/>
        <a:p>
          <a:r>
            <a:rPr lang="it-IT" dirty="0"/>
            <a:t>C. non sia possibile adottare tempestive e idonee </a:t>
          </a:r>
          <a:r>
            <a:rPr lang="it-IT" b="1" dirty="0"/>
            <a:t>misure sanitarie </a:t>
          </a:r>
          <a:r>
            <a:rPr lang="it-IT" b="1" dirty="0" err="1"/>
            <a:t>extraos</a:t>
          </a:r>
          <a:r>
            <a:rPr lang="it-IT" dirty="0" err="1"/>
            <a:t>pedaliere</a:t>
          </a:r>
          <a:endParaRPr lang="it-IT" dirty="0">
            <a:solidFill>
              <a:sysClr val="window" lastClr="FFFFFF"/>
            </a:solidFill>
            <a:latin typeface="Corbel"/>
            <a:ea typeface="+mn-ea"/>
            <a:cs typeface="+mn-cs"/>
          </a:endParaRPr>
        </a:p>
      </dgm:t>
    </dgm:pt>
    <dgm:pt modelId="{06C00B27-6037-4976-8581-8983DC3C6307}" type="parTrans" cxnId="{67C86FE1-6B7F-4C26-8B52-956B894EAE08}">
      <dgm:prSet/>
      <dgm:spPr/>
      <dgm:t>
        <a:bodyPr/>
        <a:lstStyle/>
        <a:p>
          <a:endParaRPr lang="it-IT"/>
        </a:p>
      </dgm:t>
    </dgm:pt>
    <dgm:pt modelId="{D0D5F8E2-0364-40D3-A4CE-C0F27FCA5ADA}" type="sibTrans" cxnId="{67C86FE1-6B7F-4C26-8B52-956B894EAE08}">
      <dgm:prSet/>
      <dgm:spPr/>
      <dgm:t>
        <a:bodyPr/>
        <a:lstStyle/>
        <a:p>
          <a:endParaRPr lang="it-IT"/>
        </a:p>
      </dgm:t>
    </dgm:pt>
    <dgm:pt modelId="{8F74C9B0-500D-41D1-9696-77C320BE4EDC}" type="pres">
      <dgm:prSet presAssocID="{D1AD0708-67FE-4FEE-9C3A-5054490B6438}" presName="Name0" presStyleCnt="0">
        <dgm:presLayoutVars>
          <dgm:dir/>
          <dgm:resizeHandles val="exact"/>
        </dgm:presLayoutVars>
      </dgm:prSet>
      <dgm:spPr/>
    </dgm:pt>
    <dgm:pt modelId="{9D08896C-F350-4163-8C36-3CD1D374A485}" type="pres">
      <dgm:prSet presAssocID="{4773E63A-09CA-46B6-8FB8-4C22381CA70D}" presName="node" presStyleLbl="node1" presStyleIdx="0" presStyleCnt="3">
        <dgm:presLayoutVars>
          <dgm:bulletEnabled val="1"/>
        </dgm:presLayoutVars>
      </dgm:prSet>
      <dgm:spPr>
        <a:prstGeom prst="roundRect">
          <a:avLst>
            <a:gd name="adj" fmla="val 10000"/>
          </a:avLst>
        </a:prstGeom>
      </dgm:spPr>
    </dgm:pt>
    <dgm:pt modelId="{9BFB8E9B-DF8A-4303-B6B3-2E162C4BEB75}" type="pres">
      <dgm:prSet presAssocID="{96E9AC75-291B-4F5E-BD5D-121743EB276F}" presName="sibTrans" presStyleLbl="sibTrans2D1" presStyleIdx="0" presStyleCnt="2"/>
      <dgm:spPr>
        <a:prstGeom prst="rightArrow">
          <a:avLst>
            <a:gd name="adj1" fmla="val 60000"/>
            <a:gd name="adj2" fmla="val 50000"/>
          </a:avLst>
        </a:prstGeom>
      </dgm:spPr>
    </dgm:pt>
    <dgm:pt modelId="{DAED30E9-27B8-43CD-B4CE-BC6A27F3B26A}" type="pres">
      <dgm:prSet presAssocID="{96E9AC75-291B-4F5E-BD5D-121743EB276F}" presName="connectorText" presStyleLbl="sibTrans2D1" presStyleIdx="0" presStyleCnt="2"/>
      <dgm:spPr/>
    </dgm:pt>
    <dgm:pt modelId="{9F941789-C81D-4D72-A3F0-D83FDCA36DA6}" type="pres">
      <dgm:prSet presAssocID="{C5ED160C-C13A-4EBA-AAAE-13600BCB21FC}" presName="node" presStyleLbl="node1" presStyleIdx="1" presStyleCnt="3">
        <dgm:presLayoutVars>
          <dgm:bulletEnabled val="1"/>
        </dgm:presLayoutVars>
      </dgm:prSet>
      <dgm:spPr>
        <a:prstGeom prst="roundRect">
          <a:avLst>
            <a:gd name="adj" fmla="val 10000"/>
          </a:avLst>
        </a:prstGeom>
      </dgm:spPr>
    </dgm:pt>
    <dgm:pt modelId="{10B14342-87F6-4C68-A2BD-F3930A50BA34}" type="pres">
      <dgm:prSet presAssocID="{211184D9-423D-4CF4-A8BA-E1F900D5E52E}" presName="sibTrans" presStyleLbl="sibTrans2D1" presStyleIdx="1" presStyleCnt="2"/>
      <dgm:spPr>
        <a:prstGeom prst="rightArrow">
          <a:avLst>
            <a:gd name="adj1" fmla="val 60000"/>
            <a:gd name="adj2" fmla="val 50000"/>
          </a:avLst>
        </a:prstGeom>
      </dgm:spPr>
    </dgm:pt>
    <dgm:pt modelId="{5DA2A7AA-6B44-4FCD-9377-334B692EEE95}" type="pres">
      <dgm:prSet presAssocID="{211184D9-423D-4CF4-A8BA-E1F900D5E52E}" presName="connectorText" presStyleLbl="sibTrans2D1" presStyleIdx="1" presStyleCnt="2"/>
      <dgm:spPr/>
    </dgm:pt>
    <dgm:pt modelId="{C43C4E7D-F1A9-4B96-A52D-147ECE06788B}" type="pres">
      <dgm:prSet presAssocID="{C5505200-91CE-4BDC-8988-C43D0B604B45}" presName="node" presStyleLbl="node1" presStyleIdx="2" presStyleCnt="3">
        <dgm:presLayoutVars>
          <dgm:bulletEnabled val="1"/>
        </dgm:presLayoutVars>
      </dgm:prSet>
      <dgm:spPr>
        <a:prstGeom prst="roundRect">
          <a:avLst>
            <a:gd name="adj" fmla="val 10000"/>
          </a:avLst>
        </a:prstGeom>
      </dgm:spPr>
    </dgm:pt>
  </dgm:ptLst>
  <dgm:cxnLst>
    <dgm:cxn modelId="{F743A802-9D8F-472B-A359-25195079606A}" type="presOf" srcId="{D1AD0708-67FE-4FEE-9C3A-5054490B6438}" destId="{8F74C9B0-500D-41D1-9696-77C320BE4EDC}" srcOrd="0" destOrd="0" presId="urn:microsoft.com/office/officeart/2005/8/layout/process1"/>
    <dgm:cxn modelId="{3D39CF09-D504-4993-B396-A753EDE209B4}" srcId="{D1AD0708-67FE-4FEE-9C3A-5054490B6438}" destId="{4773E63A-09CA-46B6-8FB8-4C22381CA70D}" srcOrd="0" destOrd="0" parTransId="{52F40B8A-C3D4-4534-9770-74FF9D89D3F0}" sibTransId="{96E9AC75-291B-4F5E-BD5D-121743EB276F}"/>
    <dgm:cxn modelId="{A0A2FB62-E444-491E-8841-F0A05882AEF0}" type="presOf" srcId="{C5ED160C-C13A-4EBA-AAAE-13600BCB21FC}" destId="{9F941789-C81D-4D72-A3F0-D83FDCA36DA6}" srcOrd="0" destOrd="0" presId="urn:microsoft.com/office/officeart/2005/8/layout/process1"/>
    <dgm:cxn modelId="{3EB1C945-3A34-44DB-8E88-6FCE840590DC}" type="presOf" srcId="{96E9AC75-291B-4F5E-BD5D-121743EB276F}" destId="{9BFB8E9B-DF8A-4303-B6B3-2E162C4BEB75}" srcOrd="0" destOrd="0" presId="urn:microsoft.com/office/officeart/2005/8/layout/process1"/>
    <dgm:cxn modelId="{43B1BF49-E409-4D80-B078-4B836A5ABD51}" type="presOf" srcId="{4773E63A-09CA-46B6-8FB8-4C22381CA70D}" destId="{9D08896C-F350-4163-8C36-3CD1D374A485}" srcOrd="0" destOrd="0" presId="urn:microsoft.com/office/officeart/2005/8/layout/process1"/>
    <dgm:cxn modelId="{DB711D5A-A0DA-4C82-A392-740C3761287C}" srcId="{D1AD0708-67FE-4FEE-9C3A-5054490B6438}" destId="{C5ED160C-C13A-4EBA-AAAE-13600BCB21FC}" srcOrd="1" destOrd="0" parTransId="{077F5D37-1C6F-48BC-8CB6-5A1C2E18DBBA}" sibTransId="{211184D9-423D-4CF4-A8BA-E1F900D5E52E}"/>
    <dgm:cxn modelId="{614BDE94-02FE-44F2-927E-8CBD221BBCC4}" type="presOf" srcId="{96E9AC75-291B-4F5E-BD5D-121743EB276F}" destId="{DAED30E9-27B8-43CD-B4CE-BC6A27F3B26A}" srcOrd="1" destOrd="0" presId="urn:microsoft.com/office/officeart/2005/8/layout/process1"/>
    <dgm:cxn modelId="{3C3E15AF-60C3-4F00-B69B-35C72B8B6D94}" type="presOf" srcId="{211184D9-423D-4CF4-A8BA-E1F900D5E52E}" destId="{5DA2A7AA-6B44-4FCD-9377-334B692EEE95}" srcOrd="1" destOrd="0" presId="urn:microsoft.com/office/officeart/2005/8/layout/process1"/>
    <dgm:cxn modelId="{83251DCD-547A-406D-84C3-7920602BDD14}" type="presOf" srcId="{211184D9-423D-4CF4-A8BA-E1F900D5E52E}" destId="{10B14342-87F6-4C68-A2BD-F3930A50BA34}" srcOrd="0" destOrd="0" presId="urn:microsoft.com/office/officeart/2005/8/layout/process1"/>
    <dgm:cxn modelId="{6282FEE0-E38C-4C10-AB3A-4B179756E9DD}" type="presOf" srcId="{C5505200-91CE-4BDC-8988-C43D0B604B45}" destId="{C43C4E7D-F1A9-4B96-A52D-147ECE06788B}" srcOrd="0" destOrd="0" presId="urn:microsoft.com/office/officeart/2005/8/layout/process1"/>
    <dgm:cxn modelId="{67C86FE1-6B7F-4C26-8B52-956B894EAE08}" srcId="{D1AD0708-67FE-4FEE-9C3A-5054490B6438}" destId="{C5505200-91CE-4BDC-8988-C43D0B604B45}" srcOrd="2" destOrd="0" parTransId="{06C00B27-6037-4976-8581-8983DC3C6307}" sibTransId="{D0D5F8E2-0364-40D3-A4CE-C0F27FCA5ADA}"/>
    <dgm:cxn modelId="{62777F24-DB89-4EC5-85F7-3D0EAAF4B660}" type="presParOf" srcId="{8F74C9B0-500D-41D1-9696-77C320BE4EDC}" destId="{9D08896C-F350-4163-8C36-3CD1D374A485}" srcOrd="0" destOrd="0" presId="urn:microsoft.com/office/officeart/2005/8/layout/process1"/>
    <dgm:cxn modelId="{9D26C293-1B45-4258-8297-448FCBACC0B4}" type="presParOf" srcId="{8F74C9B0-500D-41D1-9696-77C320BE4EDC}" destId="{9BFB8E9B-DF8A-4303-B6B3-2E162C4BEB75}" srcOrd="1" destOrd="0" presId="urn:microsoft.com/office/officeart/2005/8/layout/process1"/>
    <dgm:cxn modelId="{098AEC6E-FF95-4E60-B748-BF79A241B0C8}" type="presParOf" srcId="{9BFB8E9B-DF8A-4303-B6B3-2E162C4BEB75}" destId="{DAED30E9-27B8-43CD-B4CE-BC6A27F3B26A}" srcOrd="0" destOrd="0" presId="urn:microsoft.com/office/officeart/2005/8/layout/process1"/>
    <dgm:cxn modelId="{F7D35680-42BF-4E43-AB8A-CEE1C5602931}" type="presParOf" srcId="{8F74C9B0-500D-41D1-9696-77C320BE4EDC}" destId="{9F941789-C81D-4D72-A3F0-D83FDCA36DA6}" srcOrd="2" destOrd="0" presId="urn:microsoft.com/office/officeart/2005/8/layout/process1"/>
    <dgm:cxn modelId="{9257B070-9148-480B-927C-3CAF073284D8}" type="presParOf" srcId="{8F74C9B0-500D-41D1-9696-77C320BE4EDC}" destId="{10B14342-87F6-4C68-A2BD-F3930A50BA34}" srcOrd="3" destOrd="0" presId="urn:microsoft.com/office/officeart/2005/8/layout/process1"/>
    <dgm:cxn modelId="{1CFBA037-A615-47FD-8563-99681870D8BC}" type="presParOf" srcId="{10B14342-87F6-4C68-A2BD-F3930A50BA34}" destId="{5DA2A7AA-6B44-4FCD-9377-334B692EEE95}" srcOrd="0" destOrd="0" presId="urn:microsoft.com/office/officeart/2005/8/layout/process1"/>
    <dgm:cxn modelId="{8A7B216E-6875-4675-BCD0-BE060128E36D}" type="presParOf" srcId="{8F74C9B0-500D-41D1-9696-77C320BE4EDC}" destId="{C43C4E7D-F1A9-4B96-A52D-147ECE06788B}"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7729FE-8686-4155-9C8B-E1D129733DED}">
      <dsp:nvSpPr>
        <dsp:cNvPr id="0" name=""/>
        <dsp:cNvSpPr/>
      </dsp:nvSpPr>
      <dsp:spPr>
        <a:xfrm>
          <a:off x="0" y="0"/>
          <a:ext cx="3003591" cy="150179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7155" tIns="64770" rIns="97155" bIns="64770" numCol="1" spcCol="1270" anchor="ctr" anchorCtr="0">
          <a:noAutofit/>
        </a:bodyPr>
        <a:lstStyle/>
        <a:p>
          <a:pPr marL="0" lvl="0" indent="0" algn="ctr" defTabSz="2266950">
            <a:lnSpc>
              <a:spcPct val="90000"/>
            </a:lnSpc>
            <a:spcBef>
              <a:spcPct val="0"/>
            </a:spcBef>
            <a:spcAft>
              <a:spcPct val="35000"/>
            </a:spcAft>
            <a:buNone/>
          </a:pPr>
          <a:r>
            <a:rPr lang="it-IT" sz="5100" kern="1200" dirty="0"/>
            <a:t>Articolo 1</a:t>
          </a:r>
        </a:p>
      </dsp:txBody>
      <dsp:txXfrm>
        <a:off x="43986" y="43986"/>
        <a:ext cx="2915619" cy="1413823"/>
      </dsp:txXfrm>
    </dsp:sp>
    <dsp:sp modelId="{C43834FE-0AC8-4A6D-A525-6CE35C4729FE}">
      <dsp:nvSpPr>
        <dsp:cNvPr id="0" name=""/>
        <dsp:cNvSpPr/>
      </dsp:nvSpPr>
      <dsp:spPr>
        <a:xfrm>
          <a:off x="300359" y="1501795"/>
          <a:ext cx="290131" cy="1083069"/>
        </a:xfrm>
        <a:custGeom>
          <a:avLst/>
          <a:gdLst/>
          <a:ahLst/>
          <a:cxnLst/>
          <a:rect l="0" t="0" r="0" b="0"/>
          <a:pathLst>
            <a:path>
              <a:moveTo>
                <a:pt x="0" y="0"/>
              </a:moveTo>
              <a:lnTo>
                <a:pt x="0" y="1083069"/>
              </a:lnTo>
              <a:lnTo>
                <a:pt x="290131" y="1083069"/>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845D1A-35DD-4307-A2F4-ADF6050A05A1}">
      <dsp:nvSpPr>
        <dsp:cNvPr id="0" name=""/>
        <dsp:cNvSpPr/>
      </dsp:nvSpPr>
      <dsp:spPr>
        <a:xfrm>
          <a:off x="590490" y="1833967"/>
          <a:ext cx="3173931" cy="150179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it-IT" sz="1500" kern="1200" dirty="0"/>
            <a:t>«La Repubblica tutela la salute come fondamentale diritto dell'individuo e interesse della collettività mediante il servizio sanitario nazionale.</a:t>
          </a:r>
        </a:p>
      </dsp:txBody>
      <dsp:txXfrm>
        <a:off x="634476" y="1877953"/>
        <a:ext cx="3085959" cy="1413823"/>
      </dsp:txXfrm>
    </dsp:sp>
    <dsp:sp modelId="{F6E308F1-7412-4002-9806-C53253D47E07}">
      <dsp:nvSpPr>
        <dsp:cNvPr id="0" name=""/>
        <dsp:cNvSpPr/>
      </dsp:nvSpPr>
      <dsp:spPr>
        <a:xfrm>
          <a:off x="300359" y="1501795"/>
          <a:ext cx="302001" cy="2993518"/>
        </a:xfrm>
        <a:custGeom>
          <a:avLst/>
          <a:gdLst/>
          <a:ahLst/>
          <a:cxnLst/>
          <a:rect l="0" t="0" r="0" b="0"/>
          <a:pathLst>
            <a:path>
              <a:moveTo>
                <a:pt x="0" y="0"/>
              </a:moveTo>
              <a:lnTo>
                <a:pt x="0" y="2993518"/>
              </a:lnTo>
              <a:lnTo>
                <a:pt x="302001" y="2993518"/>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419C97F-691A-4826-BA3E-31A8C94B731F}">
      <dsp:nvSpPr>
        <dsp:cNvPr id="0" name=""/>
        <dsp:cNvSpPr/>
      </dsp:nvSpPr>
      <dsp:spPr>
        <a:xfrm>
          <a:off x="602361" y="3744416"/>
          <a:ext cx="3155501" cy="150179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it-IT" sz="1500" kern="1200" dirty="0"/>
            <a:t>La tutela della salute fisica e psichica deve avvenire nel rispetto della dignità e della libertà della persona umana»</a:t>
          </a:r>
        </a:p>
      </dsp:txBody>
      <dsp:txXfrm>
        <a:off x="646347" y="3788402"/>
        <a:ext cx="3067529" cy="1413823"/>
      </dsp:txXfrm>
    </dsp:sp>
    <dsp:sp modelId="{F2D2EB78-03A9-4851-B5DF-70438B1BB8E3}">
      <dsp:nvSpPr>
        <dsp:cNvPr id="0" name=""/>
        <dsp:cNvSpPr/>
      </dsp:nvSpPr>
      <dsp:spPr>
        <a:xfrm>
          <a:off x="3774069" y="409"/>
          <a:ext cx="3988949" cy="150179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7155" tIns="64770" rIns="97155" bIns="64770" numCol="1" spcCol="1270" anchor="ctr" anchorCtr="0">
          <a:noAutofit/>
        </a:bodyPr>
        <a:lstStyle/>
        <a:p>
          <a:pPr marL="0" lvl="0" indent="0" algn="ctr" defTabSz="2266950">
            <a:lnSpc>
              <a:spcPct val="90000"/>
            </a:lnSpc>
            <a:spcBef>
              <a:spcPct val="0"/>
            </a:spcBef>
            <a:spcAft>
              <a:spcPct val="35000"/>
            </a:spcAft>
            <a:buNone/>
          </a:pPr>
          <a:r>
            <a:rPr lang="it-IT" sz="5100" kern="1200" dirty="0"/>
            <a:t>Art. 33</a:t>
          </a:r>
        </a:p>
      </dsp:txBody>
      <dsp:txXfrm>
        <a:off x="3818055" y="44395"/>
        <a:ext cx="3900977" cy="1413823"/>
      </dsp:txXfrm>
    </dsp:sp>
    <dsp:sp modelId="{EB0F9755-4B37-4AD6-9029-C1852E9F99F6}">
      <dsp:nvSpPr>
        <dsp:cNvPr id="0" name=""/>
        <dsp:cNvSpPr/>
      </dsp:nvSpPr>
      <dsp:spPr>
        <a:xfrm>
          <a:off x="4172964" y="1502205"/>
          <a:ext cx="251923" cy="816496"/>
        </a:xfrm>
        <a:custGeom>
          <a:avLst/>
          <a:gdLst/>
          <a:ahLst/>
          <a:cxnLst/>
          <a:rect l="0" t="0" r="0" b="0"/>
          <a:pathLst>
            <a:path>
              <a:moveTo>
                <a:pt x="0" y="0"/>
              </a:moveTo>
              <a:lnTo>
                <a:pt x="0" y="816496"/>
              </a:lnTo>
              <a:lnTo>
                <a:pt x="251923" y="816496"/>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EB809AE-7EA5-4BD4-AABE-0489EEAF0C58}">
      <dsp:nvSpPr>
        <dsp:cNvPr id="0" name=""/>
        <dsp:cNvSpPr/>
      </dsp:nvSpPr>
      <dsp:spPr>
        <a:xfrm>
          <a:off x="4424887" y="1772243"/>
          <a:ext cx="3853728" cy="109291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it-IT" sz="1500" kern="1200" dirty="0"/>
            <a:t>«Gli accertamenti ed i trattamenti sanitari sono di norma </a:t>
          </a:r>
          <a:r>
            <a:rPr lang="it-IT" sz="1500" b="1" kern="1200" dirty="0"/>
            <a:t>volontari</a:t>
          </a:r>
          <a:endParaRPr lang="it-IT" sz="1500" kern="1200" dirty="0"/>
        </a:p>
      </dsp:txBody>
      <dsp:txXfrm>
        <a:off x="4456897" y="1804253"/>
        <a:ext cx="3789708" cy="1028896"/>
      </dsp:txXfrm>
    </dsp:sp>
    <dsp:sp modelId="{4366E5BA-0E7F-44A7-AA4A-E85B55F3F70A}">
      <dsp:nvSpPr>
        <dsp:cNvPr id="0" name=""/>
        <dsp:cNvSpPr/>
      </dsp:nvSpPr>
      <dsp:spPr>
        <a:xfrm>
          <a:off x="4172964" y="1502205"/>
          <a:ext cx="320068" cy="2954194"/>
        </a:xfrm>
        <a:custGeom>
          <a:avLst/>
          <a:gdLst/>
          <a:ahLst/>
          <a:cxnLst/>
          <a:rect l="0" t="0" r="0" b="0"/>
          <a:pathLst>
            <a:path>
              <a:moveTo>
                <a:pt x="0" y="0"/>
              </a:moveTo>
              <a:lnTo>
                <a:pt x="0" y="2954194"/>
              </a:lnTo>
              <a:lnTo>
                <a:pt x="320068" y="2954194"/>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4293A0-F5EF-44AB-B263-B25FBD1FA94D}">
      <dsp:nvSpPr>
        <dsp:cNvPr id="0" name=""/>
        <dsp:cNvSpPr/>
      </dsp:nvSpPr>
      <dsp:spPr>
        <a:xfrm>
          <a:off x="4493033" y="3352406"/>
          <a:ext cx="3759847" cy="220798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it-IT" sz="1500" kern="1200" dirty="0"/>
            <a:t>Nei </a:t>
          </a:r>
          <a:r>
            <a:rPr lang="it-IT" sz="1500" b="1" kern="1200" dirty="0"/>
            <a:t>casi di cui alla presente legge </a:t>
          </a:r>
          <a:r>
            <a:rPr lang="it-IT" sz="1500" kern="1200" dirty="0"/>
            <a:t>e in quelli espressamente </a:t>
          </a:r>
          <a:r>
            <a:rPr lang="it-IT" sz="1500" b="1" kern="1200" dirty="0"/>
            <a:t>previsti da leggi dello Stato </a:t>
          </a:r>
          <a:r>
            <a:rPr lang="it-IT" sz="1500" kern="1200" dirty="0"/>
            <a:t>possono essere disposti dall'autorità sanitaria </a:t>
          </a:r>
          <a:r>
            <a:rPr lang="it-IT" sz="1500" b="1" kern="1200" dirty="0"/>
            <a:t>accertamenti e trattamenti sanitari obbligatori</a:t>
          </a:r>
          <a:r>
            <a:rPr lang="it-IT" sz="1500" kern="1200" dirty="0"/>
            <a:t>, secondo </a:t>
          </a:r>
          <a:r>
            <a:rPr lang="it-IT" sz="1500" b="1" kern="1200" dirty="0"/>
            <a:t>l'art. 32 della Costituzione </a:t>
          </a:r>
          <a:r>
            <a:rPr lang="it-IT" sz="1500" kern="1200" dirty="0"/>
            <a:t>nel rispetto della dignità della persona e dei diritti civili e politici, compreso per quanto possibile il diritto alla libera scelta del medico e del luogo di cura.»</a:t>
          </a:r>
        </a:p>
      </dsp:txBody>
      <dsp:txXfrm>
        <a:off x="4557703" y="3417076"/>
        <a:ext cx="3630507" cy="207864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1368DC-5E63-4A63-91DB-1169F05ECB51}">
      <dsp:nvSpPr>
        <dsp:cNvPr id="0" name=""/>
        <dsp:cNvSpPr/>
      </dsp:nvSpPr>
      <dsp:spPr>
        <a:xfrm>
          <a:off x="2832314" y="0"/>
          <a:ext cx="2832314" cy="2112234"/>
        </a:xfrm>
        <a:prstGeom prst="trapezoid">
          <a:avLst>
            <a:gd name="adj" fmla="val 67045"/>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it-IT" sz="2400" kern="1200" dirty="0"/>
        </a:p>
        <a:p>
          <a:pPr marL="0" lvl="0" indent="0" algn="ctr" defTabSz="1066800">
            <a:lnSpc>
              <a:spcPct val="90000"/>
            </a:lnSpc>
            <a:spcBef>
              <a:spcPct val="0"/>
            </a:spcBef>
            <a:spcAft>
              <a:spcPct val="35000"/>
            </a:spcAft>
            <a:buNone/>
          </a:pPr>
          <a:endParaRPr lang="it-IT" sz="2400" kern="1200" dirty="0"/>
        </a:p>
        <a:p>
          <a:pPr marL="0" lvl="0" indent="0" algn="ctr" defTabSz="1066800">
            <a:lnSpc>
              <a:spcPct val="90000"/>
            </a:lnSpc>
            <a:spcBef>
              <a:spcPct val="0"/>
            </a:spcBef>
            <a:spcAft>
              <a:spcPct val="35000"/>
            </a:spcAft>
            <a:buNone/>
          </a:pPr>
          <a:r>
            <a:rPr lang="it-IT" sz="2400" kern="1200" dirty="0"/>
            <a:t>Il TSO è un</a:t>
          </a:r>
          <a:br>
            <a:rPr lang="it-IT" sz="2400" kern="1200" dirty="0"/>
          </a:br>
          <a:r>
            <a:rPr lang="it-IT" sz="2400" kern="1200" dirty="0"/>
            <a:t>intervento</a:t>
          </a:r>
          <a:br>
            <a:rPr lang="it-IT" sz="2400" kern="1200" dirty="0"/>
          </a:br>
          <a:r>
            <a:rPr lang="it-IT" sz="2400" kern="1200" dirty="0"/>
            <a:t>sanitario …</a:t>
          </a:r>
        </a:p>
      </dsp:txBody>
      <dsp:txXfrm>
        <a:off x="2832314" y="0"/>
        <a:ext cx="2832314" cy="2112234"/>
      </dsp:txXfrm>
    </dsp:sp>
    <dsp:sp modelId="{1F7B2AE6-7289-4858-B44B-A49D614C7E8C}">
      <dsp:nvSpPr>
        <dsp:cNvPr id="0" name=""/>
        <dsp:cNvSpPr/>
      </dsp:nvSpPr>
      <dsp:spPr>
        <a:xfrm>
          <a:off x="1416157" y="2112234"/>
          <a:ext cx="5664629" cy="2112234"/>
        </a:xfrm>
        <a:prstGeom prst="trapezoid">
          <a:avLst>
            <a:gd name="adj" fmla="val 67045"/>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it-IT" sz="2400" kern="1200" dirty="0"/>
            <a:t>Resta fuori discussione il fatto che l'A.S.O. e il T.S.O. per malattia mentale sono interventi </a:t>
          </a:r>
          <a:r>
            <a:rPr lang="it-IT" sz="2400" b="1" kern="1200" dirty="0"/>
            <a:t>fondamentalmente sanitari </a:t>
          </a:r>
          <a:r>
            <a:rPr lang="it-IT" sz="2400" kern="1200" dirty="0"/>
            <a:t>e tali devono rimanere</a:t>
          </a:r>
        </a:p>
      </dsp:txBody>
      <dsp:txXfrm>
        <a:off x="2407467" y="2112234"/>
        <a:ext cx="3682009" cy="2112234"/>
      </dsp:txXfrm>
    </dsp:sp>
    <dsp:sp modelId="{C6C85523-FCE5-47E3-89DF-CCC9511974C3}">
      <dsp:nvSpPr>
        <dsp:cNvPr id="0" name=""/>
        <dsp:cNvSpPr/>
      </dsp:nvSpPr>
      <dsp:spPr>
        <a:xfrm>
          <a:off x="0" y="4224469"/>
          <a:ext cx="8496944" cy="2112234"/>
        </a:xfrm>
        <a:prstGeom prst="trapezoid">
          <a:avLst>
            <a:gd name="adj" fmla="val 67045"/>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it-IT" sz="2400" kern="1200" dirty="0"/>
            <a:t>La prima cintura intorno al malato di mente le cui condizioni psichiche devono essere accertate e curate è costituita dalla </a:t>
          </a:r>
          <a:r>
            <a:rPr lang="it-IT" sz="2400" b="1" kern="1200" dirty="0"/>
            <a:t>cintura sanitaria </a:t>
          </a:r>
          <a:r>
            <a:rPr lang="it-IT" sz="2400" kern="1200" dirty="0"/>
            <a:t>(infermieri e medici) e non da quella di </a:t>
          </a:r>
          <a:r>
            <a:rPr lang="it-IT" sz="2400" b="1" kern="1200" dirty="0"/>
            <a:t>pubblica sicurezza</a:t>
          </a:r>
          <a:r>
            <a:rPr lang="it-IT" sz="2400" kern="1200" dirty="0"/>
            <a:t>.</a:t>
          </a:r>
        </a:p>
      </dsp:txBody>
      <dsp:txXfrm>
        <a:off x="1486965" y="4224469"/>
        <a:ext cx="5523013" cy="211223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8B10F2-FE78-462C-979F-4A0BDD5FC80D}">
      <dsp:nvSpPr>
        <dsp:cNvPr id="0" name=""/>
        <dsp:cNvSpPr/>
      </dsp:nvSpPr>
      <dsp:spPr>
        <a:xfrm>
          <a:off x="0" y="0"/>
          <a:ext cx="8688288" cy="1879408"/>
        </a:xfrm>
        <a:prstGeom prst="rect">
          <a:avLst/>
        </a:prstGeom>
        <a:solidFill>
          <a:srgbClr val="002060"/>
        </a:solidFill>
        <a:ln>
          <a:noFill/>
        </a:ln>
        <a:effectLst/>
      </dsp:spPr>
      <dsp:style>
        <a:lnRef idx="0">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it-IT" sz="6500" kern="1200" dirty="0"/>
            <a:t>… ma su quali “malattie”?</a:t>
          </a:r>
        </a:p>
      </dsp:txBody>
      <dsp:txXfrm>
        <a:off x="0" y="0"/>
        <a:ext cx="8688288" cy="1879408"/>
      </dsp:txXfrm>
    </dsp:sp>
    <dsp:sp modelId="{46D65D69-97F8-4B54-9D5F-B82EE1D9A416}">
      <dsp:nvSpPr>
        <dsp:cNvPr id="0" name=""/>
        <dsp:cNvSpPr/>
      </dsp:nvSpPr>
      <dsp:spPr>
        <a:xfrm>
          <a:off x="4242" y="1879408"/>
          <a:ext cx="2893267" cy="394675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t>La </a:t>
          </a:r>
          <a:r>
            <a:rPr lang="it-IT" sz="2400" b="1" kern="1200" dirty="0"/>
            <a:t>genericità</a:t>
          </a:r>
          <a:r>
            <a:rPr lang="it-IT" sz="2400" kern="1200" dirty="0"/>
            <a:t> con la quale vengono indicati i presupposti psicopatologici del TSO («</a:t>
          </a:r>
          <a:r>
            <a:rPr lang="it-IT" sz="2400" b="1" kern="1200" dirty="0"/>
            <a:t>alterazioni psichiche tali da richiedere urgenti interventi terapeutici</a:t>
          </a:r>
          <a:r>
            <a:rPr lang="it-IT" sz="2400" kern="1200" dirty="0"/>
            <a:t>») lascia spazio a una varietà di </a:t>
          </a:r>
          <a:r>
            <a:rPr lang="it-IT" sz="2400" b="1" kern="1200" dirty="0"/>
            <a:t>interpretazioni</a:t>
          </a:r>
          <a:endParaRPr lang="it-IT" sz="2400" kern="1200" dirty="0"/>
        </a:p>
      </dsp:txBody>
      <dsp:txXfrm>
        <a:off x="4242" y="1879408"/>
        <a:ext cx="2893267" cy="3946758"/>
      </dsp:txXfrm>
    </dsp:sp>
    <dsp:sp modelId="{533B481F-E159-45DC-B39F-37D7159D27B8}">
      <dsp:nvSpPr>
        <dsp:cNvPr id="0" name=""/>
        <dsp:cNvSpPr/>
      </dsp:nvSpPr>
      <dsp:spPr>
        <a:xfrm>
          <a:off x="2897510" y="1879408"/>
          <a:ext cx="2893267" cy="394675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t>Che riflette la difficoltà di definire in maniera chiara e univoca la «</a:t>
          </a:r>
          <a:r>
            <a:rPr lang="it-IT" sz="2400" b="1" kern="1200" dirty="0"/>
            <a:t>malattia mentale</a:t>
          </a:r>
          <a:r>
            <a:rPr lang="it-IT" sz="2400" kern="1200" dirty="0"/>
            <a:t>» e comporta un'inevitabile </a:t>
          </a:r>
          <a:r>
            <a:rPr lang="it-IT" sz="2400" b="1" kern="1200" dirty="0"/>
            <a:t>discrezionalità</a:t>
          </a:r>
          <a:endParaRPr lang="it-IT" sz="2400" kern="1200" dirty="0"/>
        </a:p>
      </dsp:txBody>
      <dsp:txXfrm>
        <a:off x="2897510" y="1879408"/>
        <a:ext cx="2893267" cy="3946758"/>
      </dsp:txXfrm>
    </dsp:sp>
    <dsp:sp modelId="{65695FB6-F410-401B-95B6-3654DF0412C3}">
      <dsp:nvSpPr>
        <dsp:cNvPr id="0" name=""/>
        <dsp:cNvSpPr/>
      </dsp:nvSpPr>
      <dsp:spPr>
        <a:xfrm>
          <a:off x="5790777" y="1879408"/>
          <a:ext cx="2893267" cy="394675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it-IT" sz="2400" kern="1200" dirty="0"/>
            <a:t>A seconda del significato attribuito ad «alterazioni psichiche», l'intervento potrebbe quindi sfociare in soluzioni diametralmente opposte</a:t>
          </a:r>
        </a:p>
        <a:p>
          <a:pPr marL="0" lvl="0" indent="0" algn="ctr" defTabSz="1066800">
            <a:lnSpc>
              <a:spcPct val="90000"/>
            </a:lnSpc>
            <a:spcBef>
              <a:spcPct val="0"/>
            </a:spcBef>
            <a:spcAft>
              <a:spcPts val="0"/>
            </a:spcAft>
            <a:buNone/>
          </a:pPr>
          <a:r>
            <a:rPr lang="it-IT" sz="2400" kern="1200" dirty="0"/>
            <a:t>dall'</a:t>
          </a:r>
          <a:r>
            <a:rPr lang="it-IT" sz="2400" b="1" kern="1200" dirty="0"/>
            <a:t>abbandono</a:t>
          </a:r>
          <a:r>
            <a:rPr lang="it-IT" sz="2400" kern="1200" dirty="0"/>
            <a:t> di persona incapace a</a:t>
          </a:r>
        </a:p>
        <a:p>
          <a:pPr marL="0" lvl="0" indent="0" algn="ctr" defTabSz="1066800">
            <a:lnSpc>
              <a:spcPct val="90000"/>
            </a:lnSpc>
            <a:spcBef>
              <a:spcPct val="0"/>
            </a:spcBef>
            <a:spcAft>
              <a:spcPts val="0"/>
            </a:spcAft>
            <a:buNone/>
          </a:pPr>
          <a:r>
            <a:rPr lang="it-IT" sz="2400" kern="1200" dirty="0"/>
            <a:t>un </a:t>
          </a:r>
          <a:r>
            <a:rPr lang="it-IT" sz="2400" b="1" kern="1200" dirty="0"/>
            <a:t>intervento di polizia </a:t>
          </a:r>
          <a:r>
            <a:rPr lang="it-IT" sz="2400" kern="1200" dirty="0"/>
            <a:t>che la legge ha abrogato.</a:t>
          </a:r>
        </a:p>
      </dsp:txBody>
      <dsp:txXfrm>
        <a:off x="5790777" y="1879408"/>
        <a:ext cx="2893267" cy="3946758"/>
      </dsp:txXfrm>
    </dsp:sp>
    <dsp:sp modelId="{BA999DC7-6AF0-4855-95BA-5B25607A1B5F}">
      <dsp:nvSpPr>
        <dsp:cNvPr id="0" name=""/>
        <dsp:cNvSpPr/>
      </dsp:nvSpPr>
      <dsp:spPr>
        <a:xfrm>
          <a:off x="0" y="5826167"/>
          <a:ext cx="8688288" cy="43852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6CCF9B-919E-4CBD-8807-270671A903E3}">
      <dsp:nvSpPr>
        <dsp:cNvPr id="0" name=""/>
        <dsp:cNvSpPr/>
      </dsp:nvSpPr>
      <dsp:spPr>
        <a:xfrm>
          <a:off x="-73508" y="1695"/>
          <a:ext cx="7179121" cy="867192"/>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t>«La Repubblica tutela la salute come fondamentale </a:t>
          </a:r>
          <a:r>
            <a:rPr lang="it-IT" sz="2000" b="1" kern="1200" dirty="0"/>
            <a:t>diritto dell'individuo e interesse della collettività»</a:t>
          </a:r>
          <a:br>
            <a:rPr lang="it-IT" sz="2000" b="1" kern="1200" dirty="0"/>
          </a:br>
          <a:r>
            <a:rPr lang="it-IT" sz="2000" kern="1200" dirty="0"/>
            <a:t>(articolo 32, comma 1)</a:t>
          </a:r>
        </a:p>
      </dsp:txBody>
      <dsp:txXfrm>
        <a:off x="-48109" y="27094"/>
        <a:ext cx="7128323" cy="816394"/>
      </dsp:txXfrm>
    </dsp:sp>
    <dsp:sp modelId="{DFB7E550-0CC4-415A-8F89-F4F931404445}">
      <dsp:nvSpPr>
        <dsp:cNvPr id="0" name=""/>
        <dsp:cNvSpPr/>
      </dsp:nvSpPr>
      <dsp:spPr>
        <a:xfrm rot="5400000">
          <a:off x="3353453" y="890567"/>
          <a:ext cx="325197" cy="39023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it-IT" sz="1700" kern="1200"/>
        </a:p>
      </dsp:txBody>
      <dsp:txXfrm rot="-5400000">
        <a:off x="3398981" y="923087"/>
        <a:ext cx="234142" cy="227638"/>
      </dsp:txXfrm>
    </dsp:sp>
    <dsp:sp modelId="{5B515752-1C2B-437E-B788-43285813613F}">
      <dsp:nvSpPr>
        <dsp:cNvPr id="0" name=""/>
        <dsp:cNvSpPr/>
      </dsp:nvSpPr>
      <dsp:spPr>
        <a:xfrm>
          <a:off x="0" y="1302483"/>
          <a:ext cx="7032104" cy="867192"/>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i="1" kern="1200" dirty="0"/>
            <a:t>Le Regioni hanno cercato di fornire linee guida in proposito:</a:t>
          </a:r>
          <a:endParaRPr lang="it-IT" sz="2400" kern="1200" dirty="0"/>
        </a:p>
      </dsp:txBody>
      <dsp:txXfrm>
        <a:off x="25399" y="1327882"/>
        <a:ext cx="6981306" cy="816394"/>
      </dsp:txXfrm>
    </dsp:sp>
    <dsp:sp modelId="{1FE2ED67-D451-4156-BC8D-9FE63503D828}">
      <dsp:nvSpPr>
        <dsp:cNvPr id="0" name=""/>
        <dsp:cNvSpPr/>
      </dsp:nvSpPr>
      <dsp:spPr>
        <a:xfrm rot="5400000">
          <a:off x="3353453" y="2191355"/>
          <a:ext cx="325197" cy="39023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it-IT" sz="1700" kern="1200"/>
        </a:p>
      </dsp:txBody>
      <dsp:txXfrm rot="-5400000">
        <a:off x="3398981" y="2223875"/>
        <a:ext cx="234142" cy="227638"/>
      </dsp:txXfrm>
    </dsp:sp>
    <dsp:sp modelId="{C9B42126-8570-4EFA-AF7A-011A87CCCBE6}">
      <dsp:nvSpPr>
        <dsp:cNvPr id="0" name=""/>
        <dsp:cNvSpPr/>
      </dsp:nvSpPr>
      <dsp:spPr>
        <a:xfrm>
          <a:off x="0" y="2603272"/>
          <a:ext cx="7032104" cy="867192"/>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it-IT" sz="2300" i="1" kern="1200" dirty="0"/>
            <a:t>delibera n. 1457 dell'11 aprile 1990 della Giunta Regionale dell'Emilia Romagna</a:t>
          </a:r>
          <a:endParaRPr lang="it-IT" sz="2300" kern="1200" dirty="0"/>
        </a:p>
      </dsp:txBody>
      <dsp:txXfrm>
        <a:off x="25399" y="2628671"/>
        <a:ext cx="6981306" cy="81639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C1DE31-F8D0-4A9D-80E7-1C0955C889C6}">
      <dsp:nvSpPr>
        <dsp:cNvPr id="0" name=""/>
        <dsp:cNvSpPr/>
      </dsp:nvSpPr>
      <dsp:spPr>
        <a:xfrm>
          <a:off x="0" y="141907"/>
          <a:ext cx="8568952" cy="3061012"/>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it-IT" sz="3200" i="1" kern="1200" dirty="0"/>
            <a:t>1. il TSO può essere imposto al singolo solo quando ricorre, oltre al suo, un riconosciuto </a:t>
          </a:r>
          <a:r>
            <a:rPr lang="it-IT" sz="3200" b="1" i="1" kern="1200" dirty="0"/>
            <a:t>interesse della collettività </a:t>
          </a:r>
          <a:r>
            <a:rPr lang="it-IT" sz="3200" i="1" kern="1200" dirty="0"/>
            <a:t>che verrebbe compromesso dal rifiuto a curarsi</a:t>
          </a:r>
          <a:endParaRPr lang="it-IT" sz="3200" kern="1200" dirty="0"/>
        </a:p>
      </dsp:txBody>
      <dsp:txXfrm>
        <a:off x="149426" y="291333"/>
        <a:ext cx="8270100" cy="2762160"/>
      </dsp:txXfrm>
    </dsp:sp>
    <dsp:sp modelId="{0CED1B27-8158-4053-B139-9A02C14BD3A3}">
      <dsp:nvSpPr>
        <dsp:cNvPr id="0" name=""/>
        <dsp:cNvSpPr/>
      </dsp:nvSpPr>
      <dsp:spPr>
        <a:xfrm>
          <a:off x="0" y="3277800"/>
          <a:ext cx="8568952" cy="3061012"/>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it-IT" sz="2600" i="1" kern="1200" dirty="0"/>
            <a:t>2. in psichiatria l'obbligatorietà è da ricercarsi non nell'esigenza di </a:t>
          </a:r>
          <a:r>
            <a:rPr lang="it-IT" sz="2600" b="1" i="1" kern="1200" dirty="0"/>
            <a:t>difesa sociale </a:t>
          </a:r>
          <a:r>
            <a:rPr lang="it-IT" sz="2600" i="1" kern="1200" dirty="0"/>
            <a:t>nei confronti del folle pericoloso, ma nell'</a:t>
          </a:r>
          <a:r>
            <a:rPr lang="it-IT" sz="2600" b="1" i="1" kern="1200" dirty="0"/>
            <a:t>interesse precipuo della collettività a recuperare</a:t>
          </a:r>
          <a:r>
            <a:rPr lang="it-IT" sz="2600" i="1" kern="1200" dirty="0"/>
            <a:t>, tramite un intervento sanitario, un proprio consociato affetto da grave patologia psichica, ed incapace, in virtù di tale patologia, di autodeterminarsi liberamente</a:t>
          </a:r>
          <a:endParaRPr lang="it-IT" sz="2600" kern="1200" dirty="0"/>
        </a:p>
      </dsp:txBody>
      <dsp:txXfrm>
        <a:off x="149426" y="3427226"/>
        <a:ext cx="8270100" cy="276216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B694EC-5A30-4012-BA0C-98B28029A9BF}">
      <dsp:nvSpPr>
        <dsp:cNvPr id="0" name=""/>
        <dsp:cNvSpPr/>
      </dsp:nvSpPr>
      <dsp:spPr>
        <a:xfrm>
          <a:off x="368194" y="1160"/>
          <a:ext cx="7637625" cy="185097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it-IT" sz="3100" i="1" kern="1200" dirty="0"/>
            <a:t>4. può verificarsi che l'operatore sanitario si trovi in presenza di </a:t>
          </a:r>
          <a:r>
            <a:rPr lang="it-IT" sz="3100" b="1" i="1" kern="1200" dirty="0"/>
            <a:t>comportamenti dissociali e di eventuali rischi di pericolosità</a:t>
          </a:r>
          <a:r>
            <a:rPr lang="it-IT" sz="3100" i="1" kern="1200" dirty="0"/>
            <a:t>:</a:t>
          </a:r>
          <a:endParaRPr lang="it-IT" sz="3100" kern="1200" dirty="0"/>
        </a:p>
      </dsp:txBody>
      <dsp:txXfrm>
        <a:off x="422407" y="55373"/>
        <a:ext cx="7529199" cy="1742545"/>
      </dsp:txXfrm>
    </dsp:sp>
    <dsp:sp modelId="{36D1AECA-E40D-42FE-B2D3-5EE1DA4A3C99}">
      <dsp:nvSpPr>
        <dsp:cNvPr id="0" name=""/>
        <dsp:cNvSpPr/>
      </dsp:nvSpPr>
      <dsp:spPr>
        <a:xfrm>
          <a:off x="1131956" y="1852131"/>
          <a:ext cx="677285" cy="1160855"/>
        </a:xfrm>
        <a:custGeom>
          <a:avLst/>
          <a:gdLst/>
          <a:ahLst/>
          <a:cxnLst/>
          <a:rect l="0" t="0" r="0" b="0"/>
          <a:pathLst>
            <a:path>
              <a:moveTo>
                <a:pt x="0" y="0"/>
              </a:moveTo>
              <a:lnTo>
                <a:pt x="0" y="1160855"/>
              </a:lnTo>
              <a:lnTo>
                <a:pt x="677285" y="1160855"/>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026FD7D-9ADF-459C-BBCB-B330F8AF9655}">
      <dsp:nvSpPr>
        <dsp:cNvPr id="0" name=""/>
        <dsp:cNvSpPr/>
      </dsp:nvSpPr>
      <dsp:spPr>
        <a:xfrm>
          <a:off x="1809241" y="2087501"/>
          <a:ext cx="6585992" cy="1850971"/>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it-IT" sz="2000" i="1" kern="1200" dirty="0"/>
            <a:t>anche se la gestione di tali aspetti esula dalla competenza psichiatrica, non si può correre il rischio della </a:t>
          </a:r>
          <a:r>
            <a:rPr lang="it-IT" sz="2000" b="1" i="1" kern="1200" dirty="0"/>
            <a:t>deresponsabilizzazione</a:t>
          </a:r>
          <a:r>
            <a:rPr lang="it-IT" sz="2000" i="1" kern="1200" dirty="0"/>
            <a:t>, rispetto a tali comportamenti, attraverso la negazione del problema</a:t>
          </a:r>
          <a:endParaRPr lang="it-IT" sz="2000" kern="1200" dirty="0"/>
        </a:p>
      </dsp:txBody>
      <dsp:txXfrm>
        <a:off x="1863454" y="2141714"/>
        <a:ext cx="6477566" cy="1742545"/>
      </dsp:txXfrm>
    </dsp:sp>
    <dsp:sp modelId="{CE367A1C-9410-4228-A637-2DC93CBB0B3A}">
      <dsp:nvSpPr>
        <dsp:cNvPr id="0" name=""/>
        <dsp:cNvSpPr/>
      </dsp:nvSpPr>
      <dsp:spPr>
        <a:xfrm>
          <a:off x="1131956" y="1852131"/>
          <a:ext cx="749339" cy="3322456"/>
        </a:xfrm>
        <a:custGeom>
          <a:avLst/>
          <a:gdLst/>
          <a:ahLst/>
          <a:cxnLst/>
          <a:rect l="0" t="0" r="0" b="0"/>
          <a:pathLst>
            <a:path>
              <a:moveTo>
                <a:pt x="0" y="0"/>
              </a:moveTo>
              <a:lnTo>
                <a:pt x="0" y="3322456"/>
              </a:lnTo>
              <a:lnTo>
                <a:pt x="749339" y="332245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8E3BEB3-5A7B-4664-ADA9-0C4DF2BE3FF1}">
      <dsp:nvSpPr>
        <dsp:cNvPr id="0" name=""/>
        <dsp:cNvSpPr/>
      </dsp:nvSpPr>
      <dsp:spPr>
        <a:xfrm>
          <a:off x="1881296" y="4249102"/>
          <a:ext cx="6593070" cy="1850971"/>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it-IT" sz="2000" i="1" kern="1200" dirty="0"/>
            <a:t>va sempre valutata l'opportunità </a:t>
          </a:r>
          <a:r>
            <a:rPr lang="it-IT" sz="2000" b="1" i="1" kern="1200" dirty="0"/>
            <a:t>di segnalare la sussistenza di rischi specifici di particolare pericolosità </a:t>
          </a:r>
          <a:r>
            <a:rPr lang="it-IT" sz="2000" i="1" kern="1200" dirty="0"/>
            <a:t>connessi al preciso contesto sociale in cui si trova il sofferente psichico, agli organi preposti istituzionalmente alla prevenzione ed alla repressione di fatti-reati (forze dell'ordine, magistratura)</a:t>
          </a:r>
          <a:endParaRPr lang="it-IT" sz="2000" kern="1200" dirty="0"/>
        </a:p>
      </dsp:txBody>
      <dsp:txXfrm>
        <a:off x="1935509" y="4303315"/>
        <a:ext cx="6484644" cy="174254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6E2F38-F27C-41A7-B971-791046C5DBB6}">
      <dsp:nvSpPr>
        <dsp:cNvPr id="0" name=""/>
        <dsp:cNvSpPr/>
      </dsp:nvSpPr>
      <dsp:spPr>
        <a:xfrm rot="16200000">
          <a:off x="-1904063" y="1905117"/>
          <a:ext cx="6552728" cy="2742492"/>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0" tIns="0" rIns="109885" bIns="0" numCol="1" spcCol="1270" anchor="ctr" anchorCtr="0">
          <a:noAutofit/>
        </a:bodyPr>
        <a:lstStyle/>
        <a:p>
          <a:pPr marL="0" lvl="0" indent="0" algn="ctr" defTabSz="755650">
            <a:lnSpc>
              <a:spcPct val="90000"/>
            </a:lnSpc>
            <a:spcBef>
              <a:spcPct val="0"/>
            </a:spcBef>
            <a:spcAft>
              <a:spcPct val="35000"/>
            </a:spcAft>
            <a:buNone/>
          </a:pPr>
          <a:r>
            <a:rPr lang="it-IT" sz="1700" i="1" kern="1200" dirty="0"/>
            <a:t>6. l'avvio delle procedure di TSO non presuppone necessariamente l'esistenza di uno </a:t>
          </a:r>
          <a:r>
            <a:rPr lang="it-IT" sz="1700" b="1" i="1" kern="1200" dirty="0"/>
            <a:t>stato di necessità</a:t>
          </a:r>
          <a:r>
            <a:rPr lang="it-IT" sz="1700" i="1" kern="1200" dirty="0"/>
            <a:t>: se è presente una siffatta condizione, il sanitario non solo può, ma </a:t>
          </a:r>
          <a:r>
            <a:rPr lang="it-IT" sz="1700" b="1" i="1" kern="1200" dirty="0"/>
            <a:t>deve intervenire (direttamente)</a:t>
          </a:r>
          <a:r>
            <a:rPr lang="it-IT" sz="1700" i="1" kern="1200" dirty="0"/>
            <a:t>, pur limitando la libertà del paziente e, ove ne sussistano i presupposti, </a:t>
          </a:r>
          <a:r>
            <a:rPr lang="it-IT" sz="1700" b="1" i="1" kern="1200" dirty="0"/>
            <a:t>può fare ricorso all'intervento delle forze dell'ordine</a:t>
          </a:r>
          <a:endParaRPr lang="it-IT" sz="1700" kern="1200" dirty="0"/>
        </a:p>
      </dsp:txBody>
      <dsp:txXfrm rot="5400000">
        <a:off x="1055" y="1310545"/>
        <a:ext cx="2742492" cy="3931636"/>
      </dsp:txXfrm>
    </dsp:sp>
    <dsp:sp modelId="{AADF370F-7212-43D5-8BF6-B6FBA2AB3A9C}">
      <dsp:nvSpPr>
        <dsp:cNvPr id="0" name=""/>
        <dsp:cNvSpPr/>
      </dsp:nvSpPr>
      <dsp:spPr>
        <a:xfrm rot="16200000">
          <a:off x="1044116" y="1905117"/>
          <a:ext cx="6552728" cy="2742492"/>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0" tIns="0" rIns="109885" bIns="0" numCol="1" spcCol="1270" anchor="ctr" anchorCtr="0">
          <a:noAutofit/>
        </a:bodyPr>
        <a:lstStyle/>
        <a:p>
          <a:pPr marL="0" lvl="0" indent="0" algn="ctr" defTabSz="755650">
            <a:lnSpc>
              <a:spcPct val="90000"/>
            </a:lnSpc>
            <a:spcBef>
              <a:spcPct val="0"/>
            </a:spcBef>
            <a:spcAft>
              <a:spcPct val="35000"/>
            </a:spcAft>
            <a:buNone/>
          </a:pPr>
          <a:r>
            <a:rPr lang="it-IT" sz="1700" i="1" kern="1200" dirty="0"/>
            <a:t>7. la presenza di stati di coscienza gravemente alterati può determinare nel paziente una </a:t>
          </a:r>
          <a:r>
            <a:rPr lang="it-IT" sz="1700" b="1" i="1" kern="1200" dirty="0"/>
            <a:t>mancanza di consenso </a:t>
          </a:r>
          <a:r>
            <a:rPr lang="it-IT" sz="1700" i="1" kern="1200" dirty="0"/>
            <a:t>o un'impossibilità di esprimere un valido dissenso: in casi siffatti, il sanitario è tenuto a mettere in atto </a:t>
          </a:r>
          <a:r>
            <a:rPr lang="it-IT" sz="1700" b="1" i="1" kern="1200" dirty="0"/>
            <a:t>tutti gli interventi ritenuti necessari</a:t>
          </a:r>
          <a:r>
            <a:rPr lang="it-IT" sz="1700" i="1" kern="1200" dirty="0"/>
            <a:t>, senza dover ricorrere alla formalizzazione di un TSO</a:t>
          </a:r>
          <a:endParaRPr lang="it-IT" sz="1700" kern="1200" dirty="0"/>
        </a:p>
      </dsp:txBody>
      <dsp:txXfrm rot="5400000">
        <a:off x="2949234" y="1310545"/>
        <a:ext cx="2742492" cy="3931636"/>
      </dsp:txXfrm>
    </dsp:sp>
    <dsp:sp modelId="{7DBFA2FF-BADC-4AC1-8FB3-CA941CF8369C}">
      <dsp:nvSpPr>
        <dsp:cNvPr id="0" name=""/>
        <dsp:cNvSpPr/>
      </dsp:nvSpPr>
      <dsp:spPr>
        <a:xfrm rot="16200000">
          <a:off x="3992295" y="1905117"/>
          <a:ext cx="6552728" cy="2742492"/>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ctr" anchorCtr="0">
          <a:noAutofit/>
        </a:bodyPr>
        <a:lstStyle/>
        <a:p>
          <a:pPr marL="0" lvl="0" indent="0" algn="ctr" defTabSz="889000">
            <a:lnSpc>
              <a:spcPct val="90000"/>
            </a:lnSpc>
            <a:spcBef>
              <a:spcPct val="0"/>
            </a:spcBef>
            <a:spcAft>
              <a:spcPct val="35000"/>
            </a:spcAft>
            <a:buNone/>
          </a:pPr>
          <a:r>
            <a:rPr lang="it-IT" sz="2000" i="1" kern="1200" dirty="0"/>
            <a:t>8. il medico psichiatra interpellato da altro medico allo scopo di </a:t>
          </a:r>
          <a:r>
            <a:rPr lang="it-IT" sz="2000" b="1" i="1" kern="1200" dirty="0"/>
            <a:t>legittimare l'imposizione di un TSO per patologie non psichiatriche, non è tenuto ad intervenire</a:t>
          </a:r>
          <a:endParaRPr lang="it-IT" sz="2000" kern="1200" dirty="0"/>
        </a:p>
      </dsp:txBody>
      <dsp:txXfrm rot="5400000">
        <a:off x="5897413" y="1310545"/>
        <a:ext cx="2742492" cy="393163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F0ED76-332B-434C-9AB8-CF99C231F927}">
      <dsp:nvSpPr>
        <dsp:cNvPr id="0" name=""/>
        <dsp:cNvSpPr/>
      </dsp:nvSpPr>
      <dsp:spPr>
        <a:xfrm>
          <a:off x="32370" y="0"/>
          <a:ext cx="8392563" cy="655272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F6AEA6-7C9E-4AF0-A107-5853147CA376}">
      <dsp:nvSpPr>
        <dsp:cNvPr id="0" name=""/>
        <dsp:cNvSpPr/>
      </dsp:nvSpPr>
      <dsp:spPr>
        <a:xfrm>
          <a:off x="0" y="1757009"/>
          <a:ext cx="4001844" cy="299551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i="1" kern="1200" dirty="0"/>
            <a:t>9. qualsiasi intervento sanitario è praticabile in forma obbligatoria solo quando le finalità e le modalità operative sono previste da uno specifico strumento normativo oppure quando è in atto una minaccia alla </a:t>
          </a:r>
          <a:r>
            <a:rPr lang="it-IT" sz="2000" b="1" i="1" kern="1200" dirty="0"/>
            <a:t>salute e alla incolumità della collettività</a:t>
          </a:r>
          <a:endParaRPr lang="it-IT" sz="2000" kern="1200" dirty="0"/>
        </a:p>
      </dsp:txBody>
      <dsp:txXfrm>
        <a:off x="146229" y="1903238"/>
        <a:ext cx="3709386" cy="2703056"/>
      </dsp:txXfrm>
    </dsp:sp>
    <dsp:sp modelId="{3D8A067E-6A7E-4BE4-9359-D6EBDE8C3A66}">
      <dsp:nvSpPr>
        <dsp:cNvPr id="0" name=""/>
        <dsp:cNvSpPr/>
      </dsp:nvSpPr>
      <dsp:spPr>
        <a:xfrm>
          <a:off x="4315208" y="1800204"/>
          <a:ext cx="4001844" cy="295231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i="1" kern="1200" dirty="0"/>
            <a:t>un TSO, pertanto, non può essere proposto, né disposto quando sono presenti affezioni morbose produttive di nocumento, anche estremo, alla sola salute individuale: il </a:t>
          </a:r>
          <a:r>
            <a:rPr lang="it-IT" sz="2000" b="1" i="1" kern="1200" dirty="0"/>
            <a:t>cittadino è titolare del diritto a rimanere ammalato</a:t>
          </a:r>
          <a:endParaRPr lang="it-IT" sz="2000" kern="1200" dirty="0"/>
        </a:p>
      </dsp:txBody>
      <dsp:txXfrm>
        <a:off x="4459328" y="1944324"/>
        <a:ext cx="3713604" cy="2664078"/>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C1DE31-F8D0-4A9D-80E7-1C0955C889C6}">
      <dsp:nvSpPr>
        <dsp:cNvPr id="0" name=""/>
        <dsp:cNvSpPr/>
      </dsp:nvSpPr>
      <dsp:spPr>
        <a:xfrm>
          <a:off x="0" y="16200"/>
          <a:ext cx="8568952" cy="320111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it-IT" sz="2800" i="1" kern="1200" dirty="0"/>
            <a:t>12. è possibile ricorrere al </a:t>
          </a:r>
          <a:r>
            <a:rPr lang="it-IT" sz="2800" b="1" i="1" kern="1200" dirty="0"/>
            <a:t>TSO </a:t>
          </a:r>
          <a:r>
            <a:rPr lang="it-IT" sz="2800" b="1" i="1" kern="1200" dirty="0" err="1"/>
            <a:t>extraospedaliero</a:t>
          </a:r>
          <a:r>
            <a:rPr lang="it-IT" sz="2800" b="1" i="1" kern="1200" dirty="0"/>
            <a:t> </a:t>
          </a:r>
          <a:r>
            <a:rPr lang="it-IT" sz="2800" i="1" kern="1200" dirty="0"/>
            <a:t>quando si verificano le prime due condizioni previste dalla legge (gravi alterazioni psichiche e non consenso alla cura); l'ordinanza del Sindaco viene emessa su semplice certificazione medica di proposta</a:t>
          </a:r>
          <a:endParaRPr lang="it-IT" sz="2800" kern="1200" dirty="0"/>
        </a:p>
      </dsp:txBody>
      <dsp:txXfrm>
        <a:off x="156266" y="172466"/>
        <a:ext cx="8256420" cy="2888587"/>
      </dsp:txXfrm>
    </dsp:sp>
    <dsp:sp modelId="{0CED1B27-8158-4053-B139-9A02C14BD3A3}">
      <dsp:nvSpPr>
        <dsp:cNvPr id="0" name=""/>
        <dsp:cNvSpPr/>
      </dsp:nvSpPr>
      <dsp:spPr>
        <a:xfrm>
          <a:off x="0" y="3263400"/>
          <a:ext cx="8568952" cy="320111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it-IT" sz="2400" i="1" kern="1200" dirty="0"/>
            <a:t>14. il sanitario, nel motivare la sua proposta di intervento obbligatorio, deve </a:t>
          </a:r>
          <a:r>
            <a:rPr lang="it-IT" sz="2400" b="1" i="1" kern="1200" dirty="0"/>
            <a:t>dettagliare le notizie cliniche relative al paziente</a:t>
          </a:r>
          <a:r>
            <a:rPr lang="it-IT" sz="2400" i="1" kern="1200" dirty="0"/>
            <a:t>, e non limitarsi a semplici definizioni diagnostiche: in altre parole, deve descrivere </a:t>
          </a:r>
          <a:r>
            <a:rPr lang="it-IT" sz="2400" b="1" i="1" kern="1200" dirty="0"/>
            <a:t>le condizioni e le circostanze attuali che rendono necessario il provvedimento</a:t>
          </a:r>
          <a:r>
            <a:rPr lang="it-IT" sz="2400" i="1" kern="1200" dirty="0"/>
            <a:t>. L'incompletezza della certificazione medica può rendere illegittimo il provvedimento con cui il Sindaco dispone il TSO</a:t>
          </a:r>
          <a:endParaRPr lang="it-IT" sz="2400" kern="1200" dirty="0"/>
        </a:p>
      </dsp:txBody>
      <dsp:txXfrm>
        <a:off x="156266" y="3419666"/>
        <a:ext cx="8256420" cy="288858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9289C8-D0EF-4C92-81F3-E535612D1692}">
      <dsp:nvSpPr>
        <dsp:cNvPr id="0" name=""/>
        <dsp:cNvSpPr/>
      </dsp:nvSpPr>
      <dsp:spPr>
        <a:xfrm>
          <a:off x="2860647" y="808"/>
          <a:ext cx="6065482" cy="3153866"/>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it-IT" sz="2000" kern="1200" dirty="0"/>
            <a:t>Solo nei T.S.V. (A.S.V.), o meglio negli accertamenti e nei trattamenti consensuali, vige il principio del «</a:t>
          </a:r>
          <a:r>
            <a:rPr lang="it-IT" sz="2000" b="1" kern="1200" dirty="0"/>
            <a:t>contratto</a:t>
          </a:r>
          <a:r>
            <a:rPr lang="it-IT" sz="2000" kern="1200" dirty="0"/>
            <a:t>»:</a:t>
          </a:r>
        </a:p>
        <a:p>
          <a:pPr marL="228600" lvl="1" indent="-228600" algn="l" defTabSz="889000">
            <a:lnSpc>
              <a:spcPct val="90000"/>
            </a:lnSpc>
            <a:spcBef>
              <a:spcPct val="0"/>
            </a:spcBef>
            <a:spcAft>
              <a:spcPct val="15000"/>
            </a:spcAft>
            <a:buChar char="•"/>
          </a:pPr>
          <a:r>
            <a:rPr lang="it-IT" sz="2000" kern="1200" dirty="0"/>
            <a:t>la decisione è bilaterale e condivisa ed è espressione della libera e responsabile contrattazione tra due contraenti, sia pur con capacità, poteri, diritti e doveri diversificati</a:t>
          </a:r>
        </a:p>
      </dsp:txBody>
      <dsp:txXfrm>
        <a:off x="2860647" y="395041"/>
        <a:ext cx="4882782" cy="2365400"/>
      </dsp:txXfrm>
    </dsp:sp>
    <dsp:sp modelId="{40DF46B4-88D2-41BD-836F-23E92CF0B82C}">
      <dsp:nvSpPr>
        <dsp:cNvPr id="0" name=""/>
        <dsp:cNvSpPr/>
      </dsp:nvSpPr>
      <dsp:spPr>
        <a:xfrm>
          <a:off x="0" y="0"/>
          <a:ext cx="2857785" cy="315386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81915" rIns="163830" bIns="81915" numCol="1" spcCol="1270" anchor="ctr" anchorCtr="0">
          <a:noAutofit/>
        </a:bodyPr>
        <a:lstStyle/>
        <a:p>
          <a:pPr marL="0" lvl="0" indent="0" algn="ctr" defTabSz="1911350">
            <a:lnSpc>
              <a:spcPct val="90000"/>
            </a:lnSpc>
            <a:spcBef>
              <a:spcPct val="0"/>
            </a:spcBef>
            <a:spcAft>
              <a:spcPct val="35000"/>
            </a:spcAft>
            <a:buNone/>
          </a:pPr>
          <a:r>
            <a:rPr lang="it-IT" sz="4300" kern="1200" dirty="0"/>
            <a:t>1. Contratto</a:t>
          </a:r>
        </a:p>
      </dsp:txBody>
      <dsp:txXfrm>
        <a:off x="139506" y="139506"/>
        <a:ext cx="2578773" cy="2874854"/>
      </dsp:txXfrm>
    </dsp:sp>
    <dsp:sp modelId="{F6A0A6AD-617B-4C62-912E-C03A0C8C3901}">
      <dsp:nvSpPr>
        <dsp:cNvPr id="0" name=""/>
        <dsp:cNvSpPr/>
      </dsp:nvSpPr>
      <dsp:spPr>
        <a:xfrm>
          <a:off x="2663047" y="3470869"/>
          <a:ext cx="6265944" cy="3153866"/>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it-IT" sz="2400" kern="1200" dirty="0"/>
            <a:t>nei T.S.O. (A.S.O.) vige, invece, il principio del «</a:t>
          </a:r>
          <a:r>
            <a:rPr lang="it-IT" sz="2400" b="1" kern="1200" dirty="0"/>
            <a:t>beneficio</a:t>
          </a:r>
          <a:r>
            <a:rPr lang="it-IT" sz="2400" kern="1200" dirty="0"/>
            <a:t>»:</a:t>
          </a:r>
        </a:p>
        <a:p>
          <a:pPr marL="228600" lvl="1" indent="-228600" algn="l" defTabSz="1066800">
            <a:lnSpc>
              <a:spcPct val="90000"/>
            </a:lnSpc>
            <a:spcBef>
              <a:spcPct val="0"/>
            </a:spcBef>
            <a:spcAft>
              <a:spcPct val="15000"/>
            </a:spcAft>
            <a:buChar char="•"/>
          </a:pPr>
          <a:r>
            <a:rPr lang="it-IT" sz="2400" kern="1200" dirty="0"/>
            <a:t>il sanitario interviene attivamente a tutela della salute del malato; il rapporto è </a:t>
          </a:r>
          <a:r>
            <a:rPr lang="it-IT" sz="2400" kern="1200" dirty="0" err="1"/>
            <a:t>dismetrico</a:t>
          </a:r>
          <a:r>
            <a:rPr lang="it-IT" sz="2400" kern="1200" dirty="0"/>
            <a:t> e la decisione è inizialmente unilaterale</a:t>
          </a:r>
        </a:p>
      </dsp:txBody>
      <dsp:txXfrm>
        <a:off x="2663047" y="3865102"/>
        <a:ext cx="5083244" cy="2365400"/>
      </dsp:txXfrm>
    </dsp:sp>
    <dsp:sp modelId="{605A1FD2-2103-471D-8669-597A1D9A18F8}">
      <dsp:nvSpPr>
        <dsp:cNvPr id="0" name=""/>
        <dsp:cNvSpPr/>
      </dsp:nvSpPr>
      <dsp:spPr>
        <a:xfrm>
          <a:off x="0" y="3470869"/>
          <a:ext cx="2656482" cy="315386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81915" rIns="163830" bIns="81915" numCol="1" spcCol="1270" anchor="ctr" anchorCtr="0">
          <a:noAutofit/>
        </a:bodyPr>
        <a:lstStyle/>
        <a:p>
          <a:pPr marL="0" lvl="0" indent="0" algn="ctr" defTabSz="1911350">
            <a:lnSpc>
              <a:spcPct val="90000"/>
            </a:lnSpc>
            <a:spcBef>
              <a:spcPct val="0"/>
            </a:spcBef>
            <a:spcAft>
              <a:spcPct val="35000"/>
            </a:spcAft>
            <a:buNone/>
          </a:pPr>
          <a:r>
            <a:rPr lang="it-IT" sz="4300" kern="1200" dirty="0"/>
            <a:t>2. Beneficio</a:t>
          </a:r>
        </a:p>
      </dsp:txBody>
      <dsp:txXfrm>
        <a:off x="129679" y="3600548"/>
        <a:ext cx="2397124" cy="289450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8DB6E2-ADA2-4019-97AC-379BECF4ABB4}">
      <dsp:nvSpPr>
        <dsp:cNvPr id="0" name=""/>
        <dsp:cNvSpPr/>
      </dsp:nvSpPr>
      <dsp:spPr>
        <a:xfrm>
          <a:off x="0" y="182535"/>
          <a:ext cx="8424936" cy="1335043"/>
        </a:xfrm>
        <a:prstGeom prst="rect">
          <a:avLst/>
        </a:prstGeom>
        <a:solidFill>
          <a:schemeClr val="bg2"/>
        </a:solidFill>
        <a:ln>
          <a:noFill/>
        </a:ln>
        <a:effectLst/>
      </dsp:spPr>
      <dsp:style>
        <a:lnRef idx="0">
          <a:scrgbClr r="0" g="0" b="0"/>
        </a:lnRef>
        <a:fillRef idx="1">
          <a:scrgbClr r="0" g="0" b="0"/>
        </a:fillRef>
        <a:effectRef idx="0">
          <a:scrgbClr r="0" g="0" b="0"/>
        </a:effectRef>
        <a:fontRef idx="minor"/>
      </dsp:style>
      <dsp:txBody>
        <a:bodyPr spcFirstLastPara="0" vert="horz" wrap="square" lIns="232410" tIns="232410" rIns="232410" bIns="232410" numCol="1" spcCol="1270" anchor="ctr" anchorCtr="0">
          <a:noAutofit/>
        </a:bodyPr>
        <a:lstStyle/>
        <a:p>
          <a:pPr marL="0" lvl="0" indent="0" algn="ctr" defTabSz="2711450">
            <a:lnSpc>
              <a:spcPct val="90000"/>
            </a:lnSpc>
            <a:spcBef>
              <a:spcPct val="0"/>
            </a:spcBef>
            <a:spcAft>
              <a:spcPct val="35000"/>
            </a:spcAft>
            <a:buNone/>
          </a:pPr>
          <a:r>
            <a:rPr lang="it-IT" sz="6100" kern="1200" dirty="0"/>
            <a:t>Consenso informato</a:t>
          </a:r>
        </a:p>
      </dsp:txBody>
      <dsp:txXfrm>
        <a:off x="0" y="182535"/>
        <a:ext cx="8424936" cy="1335043"/>
      </dsp:txXfrm>
    </dsp:sp>
    <dsp:sp modelId="{42993AF4-C84F-4367-8B14-F399C7FE6042}">
      <dsp:nvSpPr>
        <dsp:cNvPr id="0" name=""/>
        <dsp:cNvSpPr/>
      </dsp:nvSpPr>
      <dsp:spPr>
        <a:xfrm>
          <a:off x="0" y="1426490"/>
          <a:ext cx="2805569" cy="479213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it-IT" sz="2700" kern="1200" dirty="0"/>
            <a:t>il consenso informato e la sua valutazione da parte del clinico sono elementi sui quali si fonda il </a:t>
          </a:r>
          <a:r>
            <a:rPr lang="it-IT" sz="2700" b="1" kern="1200" dirty="0"/>
            <a:t>rapporto medico-paziente</a:t>
          </a:r>
          <a:endParaRPr lang="it-IT" sz="2700" kern="1200" dirty="0"/>
        </a:p>
      </dsp:txBody>
      <dsp:txXfrm>
        <a:off x="0" y="1426490"/>
        <a:ext cx="2805569" cy="4792135"/>
      </dsp:txXfrm>
    </dsp:sp>
    <dsp:sp modelId="{1DA0F8F6-AFB0-4B72-912A-164314EE0288}">
      <dsp:nvSpPr>
        <dsp:cNvPr id="0" name=""/>
        <dsp:cNvSpPr/>
      </dsp:nvSpPr>
      <dsp:spPr>
        <a:xfrm>
          <a:off x="2808308" y="1420717"/>
          <a:ext cx="2805569" cy="477808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it-IT" sz="2700" kern="1200" dirty="0"/>
            <a:t>in questo ambito di intervento non sempre può rispettare il principio della </a:t>
          </a:r>
          <a:r>
            <a:rPr lang="it-IT" sz="2700" b="1" kern="1200" dirty="0"/>
            <a:t>contrattualità</a:t>
          </a:r>
          <a:r>
            <a:rPr lang="it-IT" sz="2700" kern="1200" dirty="0"/>
            <a:t>, ma deve ritornare in taluni casi a quello della </a:t>
          </a:r>
          <a:r>
            <a:rPr lang="it-IT" sz="2700" b="1" kern="1200" dirty="0" err="1"/>
            <a:t>beneficialità</a:t>
          </a:r>
          <a:endParaRPr lang="it-IT" sz="2700" kern="1200" dirty="0"/>
        </a:p>
      </dsp:txBody>
      <dsp:txXfrm>
        <a:off x="2808308" y="1420717"/>
        <a:ext cx="2805569" cy="4778085"/>
      </dsp:txXfrm>
    </dsp:sp>
    <dsp:sp modelId="{BD7E5F07-8989-4C89-91D6-B67AAC0D85E5}">
      <dsp:nvSpPr>
        <dsp:cNvPr id="0" name=""/>
        <dsp:cNvSpPr/>
      </dsp:nvSpPr>
      <dsp:spPr>
        <a:xfrm>
          <a:off x="5616627" y="1406666"/>
          <a:ext cx="2805569" cy="476007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it-IT" sz="2700" kern="1200" dirty="0"/>
            <a:t>in ogni caso, il medico deve valutare se può </a:t>
          </a:r>
          <a:r>
            <a:rPr lang="it-IT" sz="2700" b="1" kern="1200" dirty="0"/>
            <a:t>avvalersi dell'uno o dell'altro principio</a:t>
          </a:r>
          <a:r>
            <a:rPr lang="it-IT" sz="2700" kern="1200" dirty="0"/>
            <a:t>, all'unico scopo </a:t>
          </a:r>
          <a:r>
            <a:rPr lang="it-IT" sz="2700" b="1" kern="1200" dirty="0"/>
            <a:t>di tutelare la salute mentale </a:t>
          </a:r>
          <a:r>
            <a:rPr lang="it-IT" sz="2700" kern="1200" dirty="0"/>
            <a:t>di una persona che non è più in grado di farlo autonomamente</a:t>
          </a:r>
        </a:p>
      </dsp:txBody>
      <dsp:txXfrm>
        <a:off x="5616627" y="1406666"/>
        <a:ext cx="2805569" cy="4760077"/>
      </dsp:txXfrm>
    </dsp:sp>
    <dsp:sp modelId="{435AECC6-64BE-41E1-95A8-D94699ED1108}">
      <dsp:nvSpPr>
        <dsp:cNvPr id="0" name=""/>
        <dsp:cNvSpPr/>
      </dsp:nvSpPr>
      <dsp:spPr>
        <a:xfrm>
          <a:off x="0" y="6231216"/>
          <a:ext cx="8424936" cy="12745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823038-A335-44EA-9C45-30A21C41A63C}">
      <dsp:nvSpPr>
        <dsp:cNvPr id="0" name=""/>
        <dsp:cNvSpPr/>
      </dsp:nvSpPr>
      <dsp:spPr>
        <a:xfrm>
          <a:off x="75474" y="0"/>
          <a:ext cx="8706034" cy="619268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D8F636-8009-426D-A907-5A8D83E93DFC}">
      <dsp:nvSpPr>
        <dsp:cNvPr id="0" name=""/>
        <dsp:cNvSpPr/>
      </dsp:nvSpPr>
      <dsp:spPr>
        <a:xfrm>
          <a:off x="148767" y="1857806"/>
          <a:ext cx="2850841" cy="247707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dirty="0"/>
            <a:t>«La Repubblica tutela la salute come fondamentale </a:t>
          </a:r>
          <a:r>
            <a:rPr lang="it-IT" sz="1900" b="1" kern="1200" dirty="0"/>
            <a:t>diritto dell'individuo e interesse della collettività</a:t>
          </a:r>
          <a:r>
            <a:rPr lang="it-IT" sz="1900" kern="1200" dirty="0"/>
            <a:t>, e garantisce cure gratuite agli indigenti.</a:t>
          </a:r>
        </a:p>
      </dsp:txBody>
      <dsp:txXfrm>
        <a:off x="269688" y="1978727"/>
        <a:ext cx="2608999" cy="2235233"/>
      </dsp:txXfrm>
    </dsp:sp>
    <dsp:sp modelId="{A2879050-30F3-4CDF-A903-E97616368DA5}">
      <dsp:nvSpPr>
        <dsp:cNvPr id="0" name=""/>
        <dsp:cNvSpPr/>
      </dsp:nvSpPr>
      <dsp:spPr>
        <a:xfrm>
          <a:off x="3094647" y="1872198"/>
          <a:ext cx="2850841" cy="247707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dirty="0"/>
            <a:t>Nessuno può essere </a:t>
          </a:r>
          <a:r>
            <a:rPr lang="it-IT" sz="1900" b="1" kern="1200" dirty="0"/>
            <a:t>obbligato</a:t>
          </a:r>
          <a:r>
            <a:rPr lang="it-IT" sz="1900" kern="1200" dirty="0"/>
            <a:t> a un determinato trattamento sanitario se non per </a:t>
          </a:r>
          <a:r>
            <a:rPr lang="it-IT" sz="1900" b="1" kern="1200" dirty="0"/>
            <a:t>disposizione di legge.</a:t>
          </a:r>
          <a:endParaRPr lang="it-IT" sz="1900" kern="1200" dirty="0"/>
        </a:p>
      </dsp:txBody>
      <dsp:txXfrm>
        <a:off x="3215568" y="1993119"/>
        <a:ext cx="2608999" cy="2235233"/>
      </dsp:txXfrm>
    </dsp:sp>
    <dsp:sp modelId="{269A974F-A1D6-4C39-812E-A326BCA1AAC0}">
      <dsp:nvSpPr>
        <dsp:cNvPr id="0" name=""/>
        <dsp:cNvSpPr/>
      </dsp:nvSpPr>
      <dsp:spPr>
        <a:xfrm>
          <a:off x="6048672" y="1800189"/>
          <a:ext cx="2562821" cy="247707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dirty="0"/>
            <a:t>La legge non può in nessun caso violare i limiti imposti dal </a:t>
          </a:r>
          <a:r>
            <a:rPr lang="it-IT" sz="1900" b="1" kern="1200" dirty="0"/>
            <a:t>rispetto della persona umana</a:t>
          </a:r>
          <a:r>
            <a:rPr lang="it-IT" sz="1900" kern="1200" dirty="0"/>
            <a:t>».</a:t>
          </a:r>
        </a:p>
      </dsp:txBody>
      <dsp:txXfrm>
        <a:off x="6169593" y="1921110"/>
        <a:ext cx="2320979" cy="2235233"/>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F0ED76-332B-434C-9AB8-CF99C231F927}">
      <dsp:nvSpPr>
        <dsp:cNvPr id="0" name=""/>
        <dsp:cNvSpPr/>
      </dsp:nvSpPr>
      <dsp:spPr>
        <a:xfrm>
          <a:off x="32370" y="0"/>
          <a:ext cx="8392563" cy="655272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F6AEA6-7C9E-4AF0-A107-5853147CA376}">
      <dsp:nvSpPr>
        <dsp:cNvPr id="0" name=""/>
        <dsp:cNvSpPr/>
      </dsp:nvSpPr>
      <dsp:spPr>
        <a:xfrm>
          <a:off x="0" y="1757009"/>
          <a:ext cx="3928054" cy="299551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it-IT" sz="2100" kern="1200" dirty="0"/>
            <a:t>Il T.S.O. ha come obiettivo primario la </a:t>
          </a:r>
          <a:r>
            <a:rPr lang="it-IT" sz="2100" b="1" kern="1200" dirty="0"/>
            <a:t>tutela della salute individuale</a:t>
          </a:r>
          <a:r>
            <a:rPr lang="it-IT" sz="2100" kern="1200" dirty="0"/>
            <a:t>; quindi non può mai tradursi in un intervento messo in atto esclusivamente o prevalentemente a fini di </a:t>
          </a:r>
          <a:r>
            <a:rPr lang="it-IT" sz="2100" b="1" kern="1200" dirty="0"/>
            <a:t>giustizia o di sicurezza pubblica</a:t>
          </a:r>
          <a:endParaRPr lang="it-IT" sz="2100" kern="1200" dirty="0"/>
        </a:p>
      </dsp:txBody>
      <dsp:txXfrm>
        <a:off x="146229" y="1903238"/>
        <a:ext cx="3635596" cy="2703056"/>
      </dsp:txXfrm>
    </dsp:sp>
    <dsp:sp modelId="{3D8A067E-6A7E-4BE4-9359-D6EBDE8C3A66}">
      <dsp:nvSpPr>
        <dsp:cNvPr id="0" name=""/>
        <dsp:cNvSpPr/>
      </dsp:nvSpPr>
      <dsp:spPr>
        <a:xfrm>
          <a:off x="4244944" y="1800204"/>
          <a:ext cx="4068581" cy="295231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t>In caso di </a:t>
          </a:r>
          <a:r>
            <a:rPr lang="it-IT" sz="2400" b="1" kern="1200" dirty="0"/>
            <a:t>urgenza</a:t>
          </a:r>
          <a:r>
            <a:rPr lang="it-IT" sz="2400" kern="1200" dirty="0"/>
            <a:t> il Trattamento Sanitario ha inizio in regime di urgenza e prosegue come T.S.O. non appena giunge l'ordinanza del Sindaco</a:t>
          </a:r>
        </a:p>
      </dsp:txBody>
      <dsp:txXfrm>
        <a:off x="4389064" y="1944324"/>
        <a:ext cx="3780341" cy="266407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3B647C-9EF2-4EC3-B016-86AA8C292398}">
      <dsp:nvSpPr>
        <dsp:cNvPr id="0" name=""/>
        <dsp:cNvSpPr/>
      </dsp:nvSpPr>
      <dsp:spPr>
        <a:xfrm>
          <a:off x="0" y="500735"/>
          <a:ext cx="8856984" cy="14175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7400" tIns="416560" rIns="687400" bIns="142240" numCol="1" spcCol="1270" anchor="t" anchorCtr="0">
          <a:noAutofit/>
        </a:bodyPr>
        <a:lstStyle/>
        <a:p>
          <a:pPr marL="228600" lvl="1" indent="-228600" algn="l" defTabSz="889000">
            <a:lnSpc>
              <a:spcPct val="90000"/>
            </a:lnSpc>
            <a:spcBef>
              <a:spcPct val="0"/>
            </a:spcBef>
            <a:spcAft>
              <a:spcPct val="15000"/>
            </a:spcAft>
            <a:buChar char="•"/>
          </a:pPr>
          <a:r>
            <a:rPr lang="it-IT" sz="2000" kern="1200"/>
            <a:t>Il trattamento senza consenso è da ritenersi arbitrario e tale da costituire </a:t>
          </a:r>
          <a:r>
            <a:rPr lang="it-IT" sz="2000" b="1" kern="1200"/>
            <a:t>violenza privata </a:t>
          </a:r>
          <a:r>
            <a:rPr lang="it-IT" sz="2000" kern="1200"/>
            <a:t>(a meno che non ricorrano le condizioni dello stato di necessità)</a:t>
          </a:r>
        </a:p>
      </dsp:txBody>
      <dsp:txXfrm>
        <a:off x="0" y="500735"/>
        <a:ext cx="8856984" cy="1417500"/>
      </dsp:txXfrm>
    </dsp:sp>
    <dsp:sp modelId="{154413D0-3C0A-41DB-9093-ABC082B90F8B}">
      <dsp:nvSpPr>
        <dsp:cNvPr id="0" name=""/>
        <dsp:cNvSpPr/>
      </dsp:nvSpPr>
      <dsp:spPr>
        <a:xfrm>
          <a:off x="442849" y="205535"/>
          <a:ext cx="6199888" cy="5904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341" tIns="0" rIns="234341" bIns="0" numCol="1" spcCol="1270" anchor="ctr" anchorCtr="0">
          <a:noAutofit/>
        </a:bodyPr>
        <a:lstStyle/>
        <a:p>
          <a:pPr marL="0" lvl="0" indent="0" algn="l" defTabSz="889000">
            <a:lnSpc>
              <a:spcPct val="90000"/>
            </a:lnSpc>
            <a:spcBef>
              <a:spcPct val="0"/>
            </a:spcBef>
            <a:spcAft>
              <a:spcPct val="35000"/>
            </a:spcAft>
            <a:buNone/>
          </a:pPr>
          <a:r>
            <a:rPr lang="it-IT" sz="2000" kern="1200" dirty="0"/>
            <a:t>Art. 610 </a:t>
          </a:r>
          <a:r>
            <a:rPr lang="it-IT" sz="2000" kern="1200" dirty="0" err="1"/>
            <a:t>c.p</a:t>
          </a:r>
          <a:endParaRPr lang="it-IT" sz="2000" kern="1200" dirty="0"/>
        </a:p>
      </dsp:txBody>
      <dsp:txXfrm>
        <a:off x="471670" y="234356"/>
        <a:ext cx="6142246" cy="532758"/>
      </dsp:txXfrm>
    </dsp:sp>
    <dsp:sp modelId="{46BEB8F4-9F7A-4739-830F-48B4C406B0E6}">
      <dsp:nvSpPr>
        <dsp:cNvPr id="0" name=""/>
        <dsp:cNvSpPr/>
      </dsp:nvSpPr>
      <dsp:spPr>
        <a:xfrm>
          <a:off x="0" y="2321435"/>
          <a:ext cx="8856984" cy="17010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7400" tIns="416560" rIns="687400" bIns="142240" numCol="1" spcCol="1270" anchor="t" anchorCtr="0">
          <a:noAutofit/>
        </a:bodyPr>
        <a:lstStyle/>
        <a:p>
          <a:pPr marL="228600" lvl="1" indent="-228600" algn="l" defTabSz="889000">
            <a:lnSpc>
              <a:spcPct val="90000"/>
            </a:lnSpc>
            <a:spcBef>
              <a:spcPct val="0"/>
            </a:spcBef>
            <a:spcAft>
              <a:spcPct val="15000"/>
            </a:spcAft>
            <a:buChar char="•"/>
          </a:pPr>
          <a:r>
            <a:rPr lang="it-IT" sz="2000" kern="1200"/>
            <a:t>«Non è punibile chi ha commesso il fatto per esservi stato costretto dalla </a:t>
          </a:r>
          <a:r>
            <a:rPr lang="it-IT" sz="2000" b="1" kern="1200"/>
            <a:t>necessità di salvare sé od altri </a:t>
          </a:r>
          <a:r>
            <a:rPr lang="it-IT" sz="2000" kern="1200"/>
            <a:t>dal pericolo attuale di un </a:t>
          </a:r>
          <a:r>
            <a:rPr lang="it-IT" sz="2000" b="1" kern="1200"/>
            <a:t>danno grave alla persona</a:t>
          </a:r>
          <a:r>
            <a:rPr lang="it-IT" sz="2000" kern="1200"/>
            <a:t>, pericolo da lui </a:t>
          </a:r>
          <a:r>
            <a:rPr lang="it-IT" sz="2000" b="1" kern="1200"/>
            <a:t>non volontariamente causato</a:t>
          </a:r>
          <a:r>
            <a:rPr lang="it-IT" sz="2000" kern="1200"/>
            <a:t>, né altrimenti </a:t>
          </a:r>
          <a:r>
            <a:rPr lang="it-IT" sz="2000" b="1" kern="1200"/>
            <a:t>evitabile</a:t>
          </a:r>
          <a:r>
            <a:rPr lang="it-IT" sz="2000" kern="1200"/>
            <a:t>, sempre che il fatto sia proporzionale al pericolo»</a:t>
          </a:r>
        </a:p>
      </dsp:txBody>
      <dsp:txXfrm>
        <a:off x="0" y="2321435"/>
        <a:ext cx="8856984" cy="1701000"/>
      </dsp:txXfrm>
    </dsp:sp>
    <dsp:sp modelId="{6D36EFC1-3E70-4368-B945-E475520E4E2E}">
      <dsp:nvSpPr>
        <dsp:cNvPr id="0" name=""/>
        <dsp:cNvSpPr/>
      </dsp:nvSpPr>
      <dsp:spPr>
        <a:xfrm>
          <a:off x="442849" y="2026236"/>
          <a:ext cx="6199888" cy="5904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341" tIns="0" rIns="234341" bIns="0" numCol="1" spcCol="1270" anchor="ctr" anchorCtr="0">
          <a:noAutofit/>
        </a:bodyPr>
        <a:lstStyle/>
        <a:p>
          <a:pPr marL="0" lvl="0" indent="0" algn="l" defTabSz="889000">
            <a:lnSpc>
              <a:spcPct val="90000"/>
            </a:lnSpc>
            <a:spcBef>
              <a:spcPct val="0"/>
            </a:spcBef>
            <a:spcAft>
              <a:spcPct val="35000"/>
            </a:spcAft>
            <a:buNone/>
          </a:pPr>
          <a:r>
            <a:rPr lang="it-IT" sz="2000" kern="1200" dirty="0"/>
            <a:t>Art. 54 c. p. (Stato di necessità):</a:t>
          </a:r>
        </a:p>
      </dsp:txBody>
      <dsp:txXfrm>
        <a:off x="471670" y="2055057"/>
        <a:ext cx="6142246" cy="532758"/>
      </dsp:txXfrm>
    </dsp:sp>
    <dsp:sp modelId="{770B3F71-1DCD-4FC9-A400-82DE417696AC}">
      <dsp:nvSpPr>
        <dsp:cNvPr id="0" name=""/>
        <dsp:cNvSpPr/>
      </dsp:nvSpPr>
      <dsp:spPr>
        <a:xfrm>
          <a:off x="0" y="4425636"/>
          <a:ext cx="8856984" cy="14175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7400" tIns="416560" rIns="687400" bIns="142240" numCol="1" spcCol="1270" anchor="t" anchorCtr="0">
          <a:noAutofit/>
        </a:bodyPr>
        <a:lstStyle/>
        <a:p>
          <a:pPr marL="228600" lvl="1" indent="-228600" algn="l" defTabSz="889000">
            <a:lnSpc>
              <a:spcPct val="90000"/>
            </a:lnSpc>
            <a:spcBef>
              <a:spcPct val="0"/>
            </a:spcBef>
            <a:spcAft>
              <a:spcPct val="15000"/>
            </a:spcAft>
            <a:buChar char="•"/>
          </a:pPr>
          <a:r>
            <a:rPr lang="it-IT" sz="2000" kern="1200"/>
            <a:t>«L'esercizio di un diritto o l'adempimento di un </a:t>
          </a:r>
          <a:r>
            <a:rPr lang="it-IT" sz="2000" b="1" kern="1200"/>
            <a:t>dovere imposto da una norma gi</a:t>
          </a:r>
          <a:r>
            <a:rPr lang="it-IT" sz="2000" kern="1200"/>
            <a:t>uridica o da un ordine legittimo della pubblica Autorità</a:t>
          </a:r>
          <a:r>
            <a:rPr lang="it-IT" sz="2000" b="1" kern="1200"/>
            <a:t>, esclude la punibilità</a:t>
          </a:r>
          <a:r>
            <a:rPr lang="it-IT" sz="2000" kern="1200"/>
            <a:t>»</a:t>
          </a:r>
        </a:p>
      </dsp:txBody>
      <dsp:txXfrm>
        <a:off x="0" y="4425636"/>
        <a:ext cx="8856984" cy="1417500"/>
      </dsp:txXfrm>
    </dsp:sp>
    <dsp:sp modelId="{FF18A474-7FF7-4849-B5A2-E27FFCBB2FDB}">
      <dsp:nvSpPr>
        <dsp:cNvPr id="0" name=""/>
        <dsp:cNvSpPr/>
      </dsp:nvSpPr>
      <dsp:spPr>
        <a:xfrm>
          <a:off x="442849" y="4130436"/>
          <a:ext cx="6199888" cy="5904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341" tIns="0" rIns="234341" bIns="0" numCol="1" spcCol="1270" anchor="ctr" anchorCtr="0">
          <a:noAutofit/>
        </a:bodyPr>
        <a:lstStyle/>
        <a:p>
          <a:pPr marL="0" lvl="0" indent="0" algn="l" defTabSz="889000">
            <a:lnSpc>
              <a:spcPct val="90000"/>
            </a:lnSpc>
            <a:spcBef>
              <a:spcPct val="0"/>
            </a:spcBef>
            <a:spcAft>
              <a:spcPct val="35000"/>
            </a:spcAft>
            <a:buNone/>
          </a:pPr>
          <a:r>
            <a:rPr lang="it-IT" sz="2000" kern="1200" dirty="0"/>
            <a:t>Art. 51 c.p. (Esercizio di un diritto o adempimento di un dovere):</a:t>
          </a:r>
        </a:p>
      </dsp:txBody>
      <dsp:txXfrm>
        <a:off x="471670" y="4159257"/>
        <a:ext cx="6142246" cy="532758"/>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C53EB8-5420-4310-870B-050F370A0281}">
      <dsp:nvSpPr>
        <dsp:cNvPr id="0" name=""/>
        <dsp:cNvSpPr/>
      </dsp:nvSpPr>
      <dsp:spPr>
        <a:xfrm>
          <a:off x="0" y="0"/>
          <a:ext cx="8640960" cy="198742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r>
            <a:rPr lang="it-IT" sz="5900" kern="1200" dirty="0"/>
            <a:t>Posizione di garanzia e pericolosità sociale</a:t>
          </a:r>
        </a:p>
      </dsp:txBody>
      <dsp:txXfrm>
        <a:off x="0" y="0"/>
        <a:ext cx="8640960" cy="1987420"/>
      </dsp:txXfrm>
    </dsp:sp>
    <dsp:sp modelId="{61841408-9242-4F3F-9E07-B1E9FF7BEBE5}">
      <dsp:nvSpPr>
        <dsp:cNvPr id="0" name=""/>
        <dsp:cNvSpPr/>
      </dsp:nvSpPr>
      <dsp:spPr>
        <a:xfrm>
          <a:off x="4219" y="1987420"/>
          <a:ext cx="2877507" cy="417358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ts val="0"/>
            </a:spcAft>
            <a:buNone/>
          </a:pPr>
          <a:r>
            <a:rPr lang="it-IT" sz="2300" kern="1200" dirty="0"/>
            <a:t>La Legge Quadro 180 non parla di </a:t>
          </a:r>
          <a:r>
            <a:rPr lang="it-IT" sz="2300" b="1" kern="1200" dirty="0"/>
            <a:t>pericolosità sociale</a:t>
          </a:r>
        </a:p>
        <a:p>
          <a:pPr marL="0" lvl="0" indent="0" algn="ctr" defTabSz="1022350">
            <a:lnSpc>
              <a:spcPct val="90000"/>
            </a:lnSpc>
            <a:spcBef>
              <a:spcPct val="0"/>
            </a:spcBef>
            <a:spcAft>
              <a:spcPts val="0"/>
            </a:spcAft>
            <a:buNone/>
          </a:pPr>
          <a:r>
            <a:rPr lang="it-IT" sz="2300" kern="1200" dirty="0"/>
            <a:t>Ma il concetto di pericolosità sociale non è mai stato abolito dal Codice Penale</a:t>
          </a:r>
        </a:p>
      </dsp:txBody>
      <dsp:txXfrm>
        <a:off x="4219" y="1987420"/>
        <a:ext cx="2877507" cy="4173583"/>
      </dsp:txXfrm>
    </dsp:sp>
    <dsp:sp modelId="{03DA9DA5-09E0-425C-B7A1-AF1761CF4B94}">
      <dsp:nvSpPr>
        <dsp:cNvPr id="0" name=""/>
        <dsp:cNvSpPr/>
      </dsp:nvSpPr>
      <dsp:spPr>
        <a:xfrm>
          <a:off x="2881726" y="1987420"/>
          <a:ext cx="2877507" cy="417358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it-IT" sz="2300" kern="1200" dirty="0"/>
            <a:t>Numerose sentenze di condanna di medici, infermieri, operatori di strutture sanitarie, che non hanno messo in atto tutte le procedure (non il solo TSO) al fine di scongiurare </a:t>
          </a:r>
          <a:r>
            <a:rPr lang="it-IT" sz="2300" b="1" kern="1200" dirty="0"/>
            <a:t>eventi lesivi per il paziente</a:t>
          </a:r>
          <a:r>
            <a:rPr lang="it-IT" sz="2300" kern="1200" dirty="0"/>
            <a:t> (suicidio) e per </a:t>
          </a:r>
          <a:r>
            <a:rPr lang="it-IT" sz="2300" b="1" kern="1200" dirty="0"/>
            <a:t>terzi</a:t>
          </a:r>
          <a:r>
            <a:rPr lang="it-IT" sz="2300" kern="1200" dirty="0"/>
            <a:t> (aggressioni, omicidi)</a:t>
          </a:r>
        </a:p>
      </dsp:txBody>
      <dsp:txXfrm>
        <a:off x="2881726" y="1987420"/>
        <a:ext cx="2877507" cy="4173583"/>
      </dsp:txXfrm>
    </dsp:sp>
    <dsp:sp modelId="{2FE33FCD-2176-41C4-A526-A5E1F171F8D8}">
      <dsp:nvSpPr>
        <dsp:cNvPr id="0" name=""/>
        <dsp:cNvSpPr/>
      </dsp:nvSpPr>
      <dsp:spPr>
        <a:xfrm>
          <a:off x="5759233" y="1987420"/>
          <a:ext cx="2877507" cy="417358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it-IT" sz="2300" kern="1200" dirty="0"/>
            <a:t>Tutte queste sentenze sono fondate sulla riaffermazione della c.d. </a:t>
          </a:r>
          <a:r>
            <a:rPr lang="it-IT" sz="2300" b="1" kern="1200" dirty="0"/>
            <a:t>posizione di garanzia</a:t>
          </a:r>
          <a:r>
            <a:rPr lang="it-IT" sz="2300" kern="1200" dirty="0"/>
            <a:t>, a tutela non solo del paziente, ma anche della </a:t>
          </a:r>
          <a:r>
            <a:rPr lang="it-IT" sz="2300" b="1" kern="1200" dirty="0"/>
            <a:t>collettività</a:t>
          </a:r>
          <a:endParaRPr lang="it-IT" sz="2300" kern="1200" dirty="0"/>
        </a:p>
      </dsp:txBody>
      <dsp:txXfrm>
        <a:off x="5759233" y="1987420"/>
        <a:ext cx="2877507" cy="4173583"/>
      </dsp:txXfrm>
    </dsp:sp>
    <dsp:sp modelId="{39403B90-6F94-43E5-AB19-E33584DFE2B4}">
      <dsp:nvSpPr>
        <dsp:cNvPr id="0" name=""/>
        <dsp:cNvSpPr/>
      </dsp:nvSpPr>
      <dsp:spPr>
        <a:xfrm>
          <a:off x="0" y="6161004"/>
          <a:ext cx="8640960" cy="46373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0BE82F-0958-41E1-8890-C05397FBCAD7}">
      <dsp:nvSpPr>
        <dsp:cNvPr id="0" name=""/>
        <dsp:cNvSpPr/>
      </dsp:nvSpPr>
      <dsp:spPr>
        <a:xfrm>
          <a:off x="3970579" y="1548668"/>
          <a:ext cx="881625" cy="91440"/>
        </a:xfrm>
        <a:custGeom>
          <a:avLst/>
          <a:gdLst/>
          <a:ahLst/>
          <a:cxnLst/>
          <a:rect l="0" t="0" r="0" b="0"/>
          <a:pathLst>
            <a:path>
              <a:moveTo>
                <a:pt x="0" y="45720"/>
              </a:moveTo>
              <a:lnTo>
                <a:pt x="881625" y="45720"/>
              </a:lnTo>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4388586" y="1589822"/>
        <a:ext cx="45611" cy="9131"/>
      </dsp:txXfrm>
    </dsp:sp>
    <dsp:sp modelId="{D78095A3-E584-4C73-BA4F-A6DAD9C7CC29}">
      <dsp:nvSpPr>
        <dsp:cNvPr id="0" name=""/>
        <dsp:cNvSpPr/>
      </dsp:nvSpPr>
      <dsp:spPr>
        <a:xfrm>
          <a:off x="6182" y="404529"/>
          <a:ext cx="3966196" cy="2379718"/>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it-IT" sz="2000" kern="1200" dirty="0"/>
            <a:t>1. aver consentito che la paziente fosse affidata alla custodia di accompagnatrice volontaria, priva di specializzazione e di conoscenza medico-infermieristica</a:t>
          </a:r>
        </a:p>
      </dsp:txBody>
      <dsp:txXfrm>
        <a:off x="6182" y="404529"/>
        <a:ext cx="3966196" cy="2379718"/>
      </dsp:txXfrm>
    </dsp:sp>
    <dsp:sp modelId="{DD7DD0AD-B2F7-49AB-B4F1-F1EE4BAD291D}">
      <dsp:nvSpPr>
        <dsp:cNvPr id="0" name=""/>
        <dsp:cNvSpPr/>
      </dsp:nvSpPr>
      <dsp:spPr>
        <a:xfrm>
          <a:off x="1989280" y="2782447"/>
          <a:ext cx="4878422" cy="881625"/>
        </a:xfrm>
        <a:custGeom>
          <a:avLst/>
          <a:gdLst/>
          <a:ahLst/>
          <a:cxnLst/>
          <a:rect l="0" t="0" r="0" b="0"/>
          <a:pathLst>
            <a:path>
              <a:moveTo>
                <a:pt x="4878422" y="0"/>
              </a:moveTo>
              <a:lnTo>
                <a:pt x="4878422" y="457912"/>
              </a:lnTo>
              <a:lnTo>
                <a:pt x="0" y="457912"/>
              </a:lnTo>
              <a:lnTo>
                <a:pt x="0" y="881625"/>
              </a:lnTo>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4304417" y="3218694"/>
        <a:ext cx="248148" cy="9131"/>
      </dsp:txXfrm>
    </dsp:sp>
    <dsp:sp modelId="{C6AF936F-5B9A-4509-86C5-4F06554AA80C}">
      <dsp:nvSpPr>
        <dsp:cNvPr id="0" name=""/>
        <dsp:cNvSpPr/>
      </dsp:nvSpPr>
      <dsp:spPr>
        <a:xfrm>
          <a:off x="4884604" y="404529"/>
          <a:ext cx="3966196" cy="2379718"/>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it-IT" sz="2000" kern="1200" dirty="0"/>
            <a:t>2. aver omesso di fornire all'accompagnatrice qualsivoglia informazione sullo stato mentale della paziente e financo sui pregressi tentativi di suicidio della stessa attuati mediante defenestrazione</a:t>
          </a:r>
        </a:p>
      </dsp:txBody>
      <dsp:txXfrm>
        <a:off x="4884604" y="404529"/>
        <a:ext cx="3966196" cy="2379718"/>
      </dsp:txXfrm>
    </dsp:sp>
    <dsp:sp modelId="{180EB58F-25AF-4BCD-ACB6-59FC2159022B}">
      <dsp:nvSpPr>
        <dsp:cNvPr id="0" name=""/>
        <dsp:cNvSpPr/>
      </dsp:nvSpPr>
      <dsp:spPr>
        <a:xfrm>
          <a:off x="3970579" y="4840611"/>
          <a:ext cx="881625" cy="91440"/>
        </a:xfrm>
        <a:custGeom>
          <a:avLst/>
          <a:gdLst/>
          <a:ahLst/>
          <a:cxnLst/>
          <a:rect l="0" t="0" r="0" b="0"/>
          <a:pathLst>
            <a:path>
              <a:moveTo>
                <a:pt x="0" y="45720"/>
              </a:moveTo>
              <a:lnTo>
                <a:pt x="881625" y="45720"/>
              </a:lnTo>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4388586" y="4881766"/>
        <a:ext cx="45611" cy="9131"/>
      </dsp:txXfrm>
    </dsp:sp>
    <dsp:sp modelId="{2CB48AB7-7114-4297-BC11-BB5DC545878B}">
      <dsp:nvSpPr>
        <dsp:cNvPr id="0" name=""/>
        <dsp:cNvSpPr/>
      </dsp:nvSpPr>
      <dsp:spPr>
        <a:xfrm>
          <a:off x="6182" y="3696472"/>
          <a:ext cx="3966196" cy="2379718"/>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it-IT" sz="1800" kern="1200" dirty="0"/>
            <a:t>3. aver consentito che la paziente fosse condotta fuori dalla clinica dalla accompagnatrice e pertanto in situazione di diminuita custodia prima del superamento della fase di latenza del trattamento psicofarmacologico antidepressivo, con conseguente aumento del rischio suicidario</a:t>
          </a:r>
        </a:p>
      </dsp:txBody>
      <dsp:txXfrm>
        <a:off x="6182" y="3696472"/>
        <a:ext cx="3966196" cy="2379718"/>
      </dsp:txXfrm>
    </dsp:sp>
    <dsp:sp modelId="{DC1BA545-5ED0-465C-8233-1141795B1295}">
      <dsp:nvSpPr>
        <dsp:cNvPr id="0" name=""/>
        <dsp:cNvSpPr/>
      </dsp:nvSpPr>
      <dsp:spPr>
        <a:xfrm>
          <a:off x="4884604" y="3696472"/>
          <a:ext cx="3966196" cy="2379718"/>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it-IT" sz="1900" kern="1200" dirty="0"/>
            <a:t>cosicché la paziente, condotta dalla operatrice nella propria abitazione e recatasi da sola nel locale adibito a servizio igienico, si gettava dalla finestra in tal modo procurandosi un grave </a:t>
          </a:r>
          <a:r>
            <a:rPr lang="it-IT" sz="1900" kern="1200" dirty="0" err="1"/>
            <a:t>politraumatismo</a:t>
          </a:r>
          <a:r>
            <a:rPr lang="it-IT" sz="1900" kern="1200" dirty="0"/>
            <a:t> da cui derivava nell'immediatezza il decesso</a:t>
          </a:r>
        </a:p>
      </dsp:txBody>
      <dsp:txXfrm>
        <a:off x="4884604" y="3696472"/>
        <a:ext cx="3966196" cy="2379718"/>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13B211-6D56-4243-B880-821CF1199C9B}">
      <dsp:nvSpPr>
        <dsp:cNvPr id="0" name=""/>
        <dsp:cNvSpPr/>
      </dsp:nvSpPr>
      <dsp:spPr>
        <a:xfrm>
          <a:off x="7784" y="0"/>
          <a:ext cx="2326688" cy="2206958"/>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dirty="0"/>
            <a:t>Presupposto per poter affermare la responsabilità del medico a titolo di reato omissivo colposo:</a:t>
          </a:r>
        </a:p>
      </dsp:txBody>
      <dsp:txXfrm>
        <a:off x="72424" y="64640"/>
        <a:ext cx="2197408" cy="2077678"/>
      </dsp:txXfrm>
    </dsp:sp>
    <dsp:sp modelId="{973E0B3F-90B9-4E94-B549-B1CC4D3C226C}">
      <dsp:nvSpPr>
        <dsp:cNvPr id="0" name=""/>
        <dsp:cNvSpPr/>
      </dsp:nvSpPr>
      <dsp:spPr>
        <a:xfrm>
          <a:off x="2576143" y="814969"/>
          <a:ext cx="512342" cy="5770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it-IT" sz="1400" kern="1200"/>
        </a:p>
      </dsp:txBody>
      <dsp:txXfrm>
        <a:off x="2576143" y="930373"/>
        <a:ext cx="358639" cy="346210"/>
      </dsp:txXfrm>
    </dsp:sp>
    <dsp:sp modelId="{DDCE2783-7E8C-46F7-92BE-6DA91F95F837}">
      <dsp:nvSpPr>
        <dsp:cNvPr id="0" name=""/>
        <dsp:cNvSpPr/>
      </dsp:nvSpPr>
      <dsp:spPr>
        <a:xfrm>
          <a:off x="3301155" y="0"/>
          <a:ext cx="2326688" cy="2206958"/>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dirty="0"/>
            <a:t>presenza in capo allo stesso di  una c.d. </a:t>
          </a:r>
          <a:r>
            <a:rPr lang="it-IT" sz="1800" b="1" kern="1200" dirty="0"/>
            <a:t>posizione di garanzia </a:t>
          </a:r>
          <a:r>
            <a:rPr lang="it-IT" sz="1800" kern="1200" dirty="0"/>
            <a:t>nei confronti del paziente</a:t>
          </a:r>
        </a:p>
      </dsp:txBody>
      <dsp:txXfrm>
        <a:off x="3365795" y="64640"/>
        <a:ext cx="2197408" cy="2077678"/>
      </dsp:txXfrm>
    </dsp:sp>
    <dsp:sp modelId="{6D379165-59EC-43AF-A4B3-B73DFCD18BD2}">
      <dsp:nvSpPr>
        <dsp:cNvPr id="0" name=""/>
        <dsp:cNvSpPr/>
      </dsp:nvSpPr>
      <dsp:spPr>
        <a:xfrm>
          <a:off x="5851510" y="814969"/>
          <a:ext cx="474173" cy="5770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it-IT" sz="1400" kern="1200"/>
        </a:p>
      </dsp:txBody>
      <dsp:txXfrm>
        <a:off x="5851510" y="930373"/>
        <a:ext cx="331921" cy="346210"/>
      </dsp:txXfrm>
    </dsp:sp>
    <dsp:sp modelId="{D223DDAB-8B7A-4A14-B178-9237D6D73468}">
      <dsp:nvSpPr>
        <dsp:cNvPr id="0" name=""/>
        <dsp:cNvSpPr/>
      </dsp:nvSpPr>
      <dsp:spPr>
        <a:xfrm>
          <a:off x="6522511" y="0"/>
          <a:ext cx="2326688" cy="2206958"/>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dirty="0"/>
            <a:t>da questa deriva l’obbligo giuridico per il medico di impedire eventi lesivi posti in essere dal paziente stesso, sia in suo danno, </a:t>
          </a:r>
          <a:r>
            <a:rPr lang="it-IT" sz="1800" b="1" kern="1200" dirty="0"/>
            <a:t>sia a danno di terzi</a:t>
          </a:r>
          <a:endParaRPr lang="it-IT" sz="1800" kern="1200" dirty="0"/>
        </a:p>
      </dsp:txBody>
      <dsp:txXfrm>
        <a:off x="6587151" y="64640"/>
        <a:ext cx="2197408" cy="2077678"/>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3E0C7B-E938-47B3-8D67-4E900745E18F}">
      <dsp:nvSpPr>
        <dsp:cNvPr id="0" name=""/>
        <dsp:cNvSpPr/>
      </dsp:nvSpPr>
      <dsp:spPr>
        <a:xfrm>
          <a:off x="0" y="0"/>
          <a:ext cx="8856984" cy="196581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it-IT" sz="4600" kern="1200" dirty="0"/>
            <a:t>Fino a pochi anni fa:</a:t>
          </a:r>
          <a:br>
            <a:rPr lang="it-IT" sz="4600" kern="1200" dirty="0"/>
          </a:br>
          <a:r>
            <a:rPr lang="it-IT" sz="4600" kern="1200" dirty="0"/>
            <a:t>posizione di garanzia solo per i TSO</a:t>
          </a:r>
        </a:p>
      </dsp:txBody>
      <dsp:txXfrm>
        <a:off x="0" y="0"/>
        <a:ext cx="8856984" cy="1965818"/>
      </dsp:txXfrm>
    </dsp:sp>
    <dsp:sp modelId="{330FAF3C-C2F1-443B-ABE2-8185CD10765F}">
      <dsp:nvSpPr>
        <dsp:cNvPr id="0" name=""/>
        <dsp:cNvSpPr/>
      </dsp:nvSpPr>
      <dsp:spPr>
        <a:xfrm>
          <a:off x="4324" y="1965818"/>
          <a:ext cx="2949444" cy="4128218"/>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it-IT" sz="2200" kern="1200" dirty="0"/>
            <a:t>La legge 180/78 ha introdotto un modello  fondato sulla cura del paziente psichiatrico, da attuarsi mediante una “</a:t>
          </a:r>
          <a:r>
            <a:rPr lang="it-IT" sz="2200" b="1" kern="1200" dirty="0"/>
            <a:t>alleanza terapeutica</a:t>
          </a:r>
          <a:r>
            <a:rPr lang="it-IT" sz="2200" kern="1200" dirty="0"/>
            <a:t>” con lo stesso, nell’ambito della quale è necessario ricercare il consenso del medesimo</a:t>
          </a:r>
        </a:p>
      </dsp:txBody>
      <dsp:txXfrm>
        <a:off x="4324" y="1965818"/>
        <a:ext cx="2949444" cy="4128218"/>
      </dsp:txXfrm>
    </dsp:sp>
    <dsp:sp modelId="{F238745F-DBDF-4E46-B4F0-606619256076}">
      <dsp:nvSpPr>
        <dsp:cNvPr id="0" name=""/>
        <dsp:cNvSpPr/>
      </dsp:nvSpPr>
      <dsp:spPr>
        <a:xfrm>
          <a:off x="2953769" y="1965818"/>
          <a:ext cx="2949444" cy="4128218"/>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it-IT" sz="2200" kern="1200" dirty="0"/>
            <a:t>Tale principio dovrebbe far venir meno in radice ogni </a:t>
          </a:r>
          <a:r>
            <a:rPr lang="it-IT" sz="2200" b="1" kern="1200" dirty="0"/>
            <a:t>obbligo di vigilanza </a:t>
          </a:r>
          <a:r>
            <a:rPr lang="it-IT" sz="2200" kern="1200" dirty="0"/>
            <a:t>del medico psichiatra sul malato, con conseguente venir meno del dovere dello stesso di intervenire </a:t>
          </a:r>
          <a:r>
            <a:rPr lang="it-IT" sz="2200" b="1" kern="1200" dirty="0"/>
            <a:t>per impedire  comportamenti auto o etero lesivi dello stesso</a:t>
          </a:r>
          <a:endParaRPr lang="it-IT" sz="2200" kern="1200" dirty="0"/>
        </a:p>
      </dsp:txBody>
      <dsp:txXfrm>
        <a:off x="2953769" y="1965818"/>
        <a:ext cx="2949444" cy="4128218"/>
      </dsp:txXfrm>
    </dsp:sp>
    <dsp:sp modelId="{A76EC4DA-6632-4F81-B511-B50B873D0AA9}">
      <dsp:nvSpPr>
        <dsp:cNvPr id="0" name=""/>
        <dsp:cNvSpPr/>
      </dsp:nvSpPr>
      <dsp:spPr>
        <a:xfrm>
          <a:off x="5903214" y="1965818"/>
          <a:ext cx="2949444" cy="4128218"/>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it-IT" sz="2200" kern="1200" dirty="0"/>
            <a:t>Tale dovere residuerebbe  solo in caso di ricovero del paziente in </a:t>
          </a:r>
          <a:r>
            <a:rPr lang="it-IT" sz="2200" b="1" kern="1200" dirty="0"/>
            <a:t>regime di TSO</a:t>
          </a:r>
          <a:r>
            <a:rPr lang="it-IT" sz="2200" kern="1200" dirty="0"/>
            <a:t>: in tal caso, il malato sarebbe inconsapevole del proprio stato di malattia, rifiutando le relative cure</a:t>
          </a:r>
        </a:p>
      </dsp:txBody>
      <dsp:txXfrm>
        <a:off x="5903214" y="1965818"/>
        <a:ext cx="2949444" cy="4128218"/>
      </dsp:txXfrm>
    </dsp:sp>
    <dsp:sp modelId="{FEFCB87A-1C75-422F-B1B1-6EC958F041E2}">
      <dsp:nvSpPr>
        <dsp:cNvPr id="0" name=""/>
        <dsp:cNvSpPr/>
      </dsp:nvSpPr>
      <dsp:spPr>
        <a:xfrm>
          <a:off x="0" y="6094037"/>
          <a:ext cx="8856984" cy="45869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3E0C7B-E938-47B3-8D67-4E900745E18F}">
      <dsp:nvSpPr>
        <dsp:cNvPr id="0" name=""/>
        <dsp:cNvSpPr/>
      </dsp:nvSpPr>
      <dsp:spPr>
        <a:xfrm>
          <a:off x="0" y="0"/>
          <a:ext cx="8856984" cy="196581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it-IT" sz="4100" kern="1200" dirty="0"/>
            <a:t>Recenti sentenze  della Corte di Cassazione : La posizione di garanzia vale anche per il ricovero volontario</a:t>
          </a:r>
        </a:p>
      </dsp:txBody>
      <dsp:txXfrm>
        <a:off x="0" y="0"/>
        <a:ext cx="8856984" cy="1965818"/>
      </dsp:txXfrm>
    </dsp:sp>
    <dsp:sp modelId="{330FAF3C-C2F1-443B-ABE2-8185CD10765F}">
      <dsp:nvSpPr>
        <dsp:cNvPr id="0" name=""/>
        <dsp:cNvSpPr/>
      </dsp:nvSpPr>
      <dsp:spPr>
        <a:xfrm>
          <a:off x="0" y="1965818"/>
          <a:ext cx="4428491" cy="4128218"/>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t-IT" sz="2800" kern="1200" dirty="0"/>
            <a:t>“</a:t>
          </a:r>
          <a:r>
            <a:rPr lang="it-IT" sz="2800" i="1" kern="1200" dirty="0"/>
            <a:t>anche </a:t>
          </a:r>
          <a:r>
            <a:rPr lang="it-IT" sz="2800" b="1" i="1" kern="1200" dirty="0"/>
            <a:t>al di fuori delle ipotesi di ricovero </a:t>
          </a:r>
          <a:r>
            <a:rPr lang="it-IT" sz="2800" i="1" kern="1200" dirty="0"/>
            <a:t>coatto lo psichiatra è titolare di una posizione di garanzia, sullo stesso gravando doveri di protezione e di sorveglianza del paziente in relazione al pericolo di condotte </a:t>
          </a:r>
          <a:r>
            <a:rPr lang="it-IT" sz="2800" b="1" i="1" kern="1200" dirty="0"/>
            <a:t>autolesive</a:t>
          </a:r>
          <a:r>
            <a:rPr lang="it-IT" sz="2800" i="1" kern="1200" dirty="0"/>
            <a:t> (e, naturalmente, </a:t>
          </a:r>
          <a:r>
            <a:rPr lang="it-IT" sz="2800" b="1" i="1" kern="1200" dirty="0" err="1"/>
            <a:t>eterolesive</a:t>
          </a:r>
          <a:r>
            <a:rPr lang="it-IT" sz="2800" i="1" kern="1200" dirty="0"/>
            <a:t>)”</a:t>
          </a:r>
          <a:endParaRPr lang="it-IT" sz="2800" kern="1200" dirty="0"/>
        </a:p>
      </dsp:txBody>
      <dsp:txXfrm>
        <a:off x="0" y="1965818"/>
        <a:ext cx="4428491" cy="4128218"/>
      </dsp:txXfrm>
    </dsp:sp>
    <dsp:sp modelId="{A76EC4DA-6632-4F81-B511-B50B873D0AA9}">
      <dsp:nvSpPr>
        <dsp:cNvPr id="0" name=""/>
        <dsp:cNvSpPr/>
      </dsp:nvSpPr>
      <dsp:spPr>
        <a:xfrm>
          <a:off x="4428492" y="1965818"/>
          <a:ext cx="4428491" cy="4128218"/>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it-IT" sz="2400" kern="1200" dirty="0"/>
            <a:t>Lo psichiatra ha </a:t>
          </a:r>
          <a:r>
            <a:rPr lang="it-IT" sz="2400" b="1" kern="1200" dirty="0"/>
            <a:t>l’obbligo giuridico </a:t>
          </a:r>
          <a:r>
            <a:rPr lang="it-IT" sz="2400" kern="1200" dirty="0"/>
            <a:t>di curare la malattia mentale nel modo migliore possibile:</a:t>
          </a:r>
        </a:p>
        <a:p>
          <a:pPr marL="0" lvl="0" indent="0" algn="ctr" defTabSz="1066800">
            <a:lnSpc>
              <a:spcPct val="90000"/>
            </a:lnSpc>
            <a:spcBef>
              <a:spcPct val="0"/>
            </a:spcBef>
            <a:spcAft>
              <a:spcPts val="0"/>
            </a:spcAft>
            <a:buNone/>
          </a:pPr>
          <a:r>
            <a:rPr lang="it-IT" sz="2400" kern="1200" dirty="0"/>
            <a:t>tale obbligo ha in sé quello di salvare il paziente dal rischio di  condotte auto lesive “</a:t>
          </a:r>
          <a:r>
            <a:rPr lang="it-IT" sz="2400" i="1" kern="1200" dirty="0"/>
            <a:t>dovendo ritenersi che le stesse rappresentino </a:t>
          </a:r>
          <a:r>
            <a:rPr lang="it-IT" sz="2400" b="1" i="1" kern="1200" dirty="0"/>
            <a:t>un'estrinsecazione, quando non una conseguenza, della patologia che lo affligge</a:t>
          </a:r>
          <a:r>
            <a:rPr lang="it-IT" sz="2400" i="1" kern="1200" dirty="0"/>
            <a:t>”.</a:t>
          </a:r>
          <a:endParaRPr lang="it-IT" sz="2400" kern="1200" dirty="0"/>
        </a:p>
      </dsp:txBody>
      <dsp:txXfrm>
        <a:off x="4428492" y="1965818"/>
        <a:ext cx="4428491" cy="4128218"/>
      </dsp:txXfrm>
    </dsp:sp>
    <dsp:sp modelId="{FEFCB87A-1C75-422F-B1B1-6EC958F041E2}">
      <dsp:nvSpPr>
        <dsp:cNvPr id="0" name=""/>
        <dsp:cNvSpPr/>
      </dsp:nvSpPr>
      <dsp:spPr>
        <a:xfrm>
          <a:off x="0" y="6094037"/>
          <a:ext cx="8856984" cy="45869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CCF768-62BD-4454-8CA1-64F40D53F919}">
      <dsp:nvSpPr>
        <dsp:cNvPr id="0" name=""/>
        <dsp:cNvSpPr/>
      </dsp:nvSpPr>
      <dsp:spPr>
        <a:xfrm>
          <a:off x="2" y="0"/>
          <a:ext cx="8856979" cy="644588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7D329C-1049-4090-98A1-13B0A939F018}">
      <dsp:nvSpPr>
        <dsp:cNvPr id="0" name=""/>
        <dsp:cNvSpPr/>
      </dsp:nvSpPr>
      <dsp:spPr>
        <a:xfrm>
          <a:off x="42392" y="1718897"/>
          <a:ext cx="3955492" cy="3008085"/>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b="1" kern="1200" dirty="0"/>
            <a:t>Il rapporto terapeutico </a:t>
          </a:r>
          <a:r>
            <a:rPr lang="it-IT" sz="2400" kern="1200" dirty="0"/>
            <a:t>che si instaura fra medico psichiatra e paziente costituisce il fondamento della posizione di garanzia: nella specie, di protezione del paziente dai pericoli che gli possono derivare dalla sua malattia</a:t>
          </a:r>
        </a:p>
      </dsp:txBody>
      <dsp:txXfrm>
        <a:off x="189235" y="1865740"/>
        <a:ext cx="3661806" cy="2714399"/>
      </dsp:txXfrm>
    </dsp:sp>
    <dsp:sp modelId="{2E94EE15-BC2F-4B37-979B-3F274739C9AD}">
      <dsp:nvSpPr>
        <dsp:cNvPr id="0" name=""/>
        <dsp:cNvSpPr/>
      </dsp:nvSpPr>
      <dsp:spPr>
        <a:xfrm>
          <a:off x="4290234" y="1718897"/>
          <a:ext cx="4524357" cy="3008085"/>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it-IT" sz="2200" kern="1200" dirty="0"/>
            <a:t>Conseguentemente, vi è un obbligo giuridico dello psichiatra, che abbia in cura una persona che presenti un concreto rischio di porre in essere condotte auto o etero lesive, di </a:t>
          </a:r>
          <a:r>
            <a:rPr lang="it-IT" sz="2200" b="1" kern="1200" dirty="0"/>
            <a:t>contrastare</a:t>
          </a:r>
          <a:r>
            <a:rPr lang="it-IT" sz="2200" kern="1200" dirty="0"/>
            <a:t> tali condotte del paziente, adottando </a:t>
          </a:r>
          <a:r>
            <a:rPr lang="it-IT" sz="2200" b="1" kern="1200" dirty="0"/>
            <a:t>cautele specifiche idonee a ridurre il rischio </a:t>
          </a:r>
          <a:r>
            <a:rPr lang="it-IT" sz="2200" kern="1200" dirty="0"/>
            <a:t>del  verificarsi di tali eventi</a:t>
          </a:r>
        </a:p>
      </dsp:txBody>
      <dsp:txXfrm>
        <a:off x="4437077" y="1865740"/>
        <a:ext cx="4230671" cy="2714399"/>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FF9446-128A-4677-954C-93B30297831D}">
      <dsp:nvSpPr>
        <dsp:cNvPr id="0" name=""/>
        <dsp:cNvSpPr/>
      </dsp:nvSpPr>
      <dsp:spPr>
        <a:xfrm>
          <a:off x="-12690" y="20546"/>
          <a:ext cx="8187954" cy="237256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it-IT" sz="2200" kern="1200" dirty="0"/>
            <a:t>La posizione di garanzia dello psichiatra nei confronti del paziente si costituisce , come avviene per gli altri medici, non solo in seguito al ricovero ospedaliero, anche volontario, ma anche in virtù della semplice instaurazione di una  </a:t>
          </a:r>
          <a:r>
            <a:rPr lang="it-IT" sz="2200" b="1" kern="1200" dirty="0"/>
            <a:t>relazione terapeutica </a:t>
          </a:r>
          <a:r>
            <a:rPr lang="it-IT" sz="2200" kern="1200" dirty="0"/>
            <a:t>fra medico e paziente</a:t>
          </a:r>
        </a:p>
      </dsp:txBody>
      <dsp:txXfrm>
        <a:off x="56800" y="90036"/>
        <a:ext cx="5429660" cy="2233582"/>
      </dsp:txXfrm>
    </dsp:sp>
    <dsp:sp modelId="{460042A8-36A9-4810-B22D-A84E652B6493}">
      <dsp:nvSpPr>
        <dsp:cNvPr id="0" name=""/>
        <dsp:cNvSpPr/>
      </dsp:nvSpPr>
      <dsp:spPr>
        <a:xfrm>
          <a:off x="0" y="2896096"/>
          <a:ext cx="8239151" cy="237256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it-IT" sz="2400" kern="1200" dirty="0"/>
            <a:t>Sentenza della </a:t>
          </a:r>
          <a:r>
            <a:rPr lang="it-IT" sz="2400" kern="1200" dirty="0" err="1"/>
            <a:t>Cass</a:t>
          </a:r>
          <a:r>
            <a:rPr lang="it-IT" sz="2400" kern="1200" dirty="0"/>
            <a:t>. sez.4, n. 10819 del 4.3.2009: </a:t>
          </a:r>
          <a:r>
            <a:rPr lang="it-IT" sz="2400" i="1" kern="1200" dirty="0"/>
            <a:t>dalla relazione terapeutica deriva l’obbligo per il medico di attivarsi a tutela della salute e della vita</a:t>
          </a:r>
          <a:endParaRPr lang="it-IT" sz="2400" kern="1200" dirty="0"/>
        </a:p>
      </dsp:txBody>
      <dsp:txXfrm>
        <a:off x="69490" y="2965586"/>
        <a:ext cx="4889075" cy="2233582"/>
      </dsp:txXfrm>
    </dsp:sp>
    <dsp:sp modelId="{48CC7438-4E29-4B5C-A005-EB5B610C9A3A}">
      <dsp:nvSpPr>
        <dsp:cNvPr id="0" name=""/>
        <dsp:cNvSpPr/>
      </dsp:nvSpPr>
      <dsp:spPr>
        <a:xfrm>
          <a:off x="6261343" y="1826990"/>
          <a:ext cx="1542165" cy="1542165"/>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it-IT" sz="3600" kern="1200"/>
        </a:p>
      </dsp:txBody>
      <dsp:txXfrm>
        <a:off x="6608330" y="1826990"/>
        <a:ext cx="848191" cy="1160479"/>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1E6B93-C309-4F11-BF00-5A7FA74F34F5}">
      <dsp:nvSpPr>
        <dsp:cNvPr id="0" name=""/>
        <dsp:cNvSpPr/>
      </dsp:nvSpPr>
      <dsp:spPr>
        <a:xfrm>
          <a:off x="4113" y="556349"/>
          <a:ext cx="2104177" cy="9151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248" tIns="73660" rIns="206248" bIns="73660" numCol="1" spcCol="1270" anchor="ctr" anchorCtr="0">
          <a:noAutofit/>
        </a:bodyPr>
        <a:lstStyle/>
        <a:p>
          <a:pPr marL="0" lvl="0" indent="0" algn="ctr" defTabSz="1289050">
            <a:lnSpc>
              <a:spcPct val="90000"/>
            </a:lnSpc>
            <a:spcBef>
              <a:spcPct val="0"/>
            </a:spcBef>
            <a:spcAft>
              <a:spcPct val="35000"/>
            </a:spcAft>
            <a:buNone/>
          </a:pPr>
          <a:r>
            <a:rPr lang="it-IT" sz="2900" kern="1200" dirty="0"/>
            <a:t>giudizio </a:t>
          </a:r>
          <a:r>
            <a:rPr lang="it-IT" sz="2900" b="1" kern="1200" dirty="0"/>
            <a:t>civile</a:t>
          </a:r>
          <a:r>
            <a:rPr lang="it-IT" sz="2900" kern="1200" dirty="0"/>
            <a:t> </a:t>
          </a:r>
        </a:p>
      </dsp:txBody>
      <dsp:txXfrm>
        <a:off x="4113" y="556349"/>
        <a:ext cx="2104177" cy="915131"/>
      </dsp:txXfrm>
    </dsp:sp>
    <dsp:sp modelId="{F508F4F5-3176-4645-960C-D1CC387AE87C}">
      <dsp:nvSpPr>
        <dsp:cNvPr id="0" name=""/>
        <dsp:cNvSpPr/>
      </dsp:nvSpPr>
      <dsp:spPr>
        <a:xfrm>
          <a:off x="2108290" y="141681"/>
          <a:ext cx="420835" cy="1744468"/>
        </a:xfrm>
        <a:prstGeom prst="leftBrace">
          <a:avLst>
            <a:gd name="adj1" fmla="val 35000"/>
            <a:gd name="adj2" fmla="val 5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63B97E0-BF82-4F77-BBC2-9738EC129B18}">
      <dsp:nvSpPr>
        <dsp:cNvPr id="0" name=""/>
        <dsp:cNvSpPr/>
      </dsp:nvSpPr>
      <dsp:spPr>
        <a:xfrm>
          <a:off x="2697460" y="141681"/>
          <a:ext cx="5723361" cy="174446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285750" lvl="1" indent="-285750" algn="l" defTabSz="1289050">
            <a:lnSpc>
              <a:spcPct val="90000"/>
            </a:lnSpc>
            <a:spcBef>
              <a:spcPct val="0"/>
            </a:spcBef>
            <a:spcAft>
              <a:spcPct val="15000"/>
            </a:spcAft>
            <a:buChar char="•"/>
          </a:pPr>
          <a:r>
            <a:rPr lang="it-IT" sz="2900" kern="1200" dirty="0"/>
            <a:t>In tema di risarcimento del danno la valutazione della </a:t>
          </a:r>
          <a:r>
            <a:rPr lang="it-IT" sz="2900" b="1" kern="1200" dirty="0"/>
            <a:t>colpa professionale </a:t>
          </a:r>
          <a:r>
            <a:rPr lang="it-IT" sz="2900" kern="1200" dirty="0"/>
            <a:t>dello psichiatra è ristretta </a:t>
          </a:r>
          <a:r>
            <a:rPr lang="it-IT" sz="2900" b="1" kern="1200" dirty="0"/>
            <a:t>a casi di colpa grave</a:t>
          </a:r>
          <a:endParaRPr lang="it-IT" sz="2900" kern="1200" dirty="0"/>
        </a:p>
      </dsp:txBody>
      <dsp:txXfrm>
        <a:off x="2697460" y="141681"/>
        <a:ext cx="5723361" cy="1744468"/>
      </dsp:txXfrm>
    </dsp:sp>
    <dsp:sp modelId="{024B58E4-31F0-4F72-8452-9120EF0066A8}">
      <dsp:nvSpPr>
        <dsp:cNvPr id="0" name=""/>
        <dsp:cNvSpPr/>
      </dsp:nvSpPr>
      <dsp:spPr>
        <a:xfrm>
          <a:off x="4113" y="2591104"/>
          <a:ext cx="2104177" cy="9151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248" tIns="73660" rIns="206248" bIns="73660" numCol="1" spcCol="1270" anchor="ctr" anchorCtr="0">
          <a:noAutofit/>
        </a:bodyPr>
        <a:lstStyle/>
        <a:p>
          <a:pPr marL="0" lvl="0" indent="0" algn="ctr" defTabSz="1289050">
            <a:lnSpc>
              <a:spcPct val="90000"/>
            </a:lnSpc>
            <a:spcBef>
              <a:spcPct val="0"/>
            </a:spcBef>
            <a:spcAft>
              <a:spcPct val="35000"/>
            </a:spcAft>
            <a:buNone/>
          </a:pPr>
          <a:r>
            <a:rPr lang="it-IT" sz="2900" kern="1200" dirty="0"/>
            <a:t>giudizio </a:t>
          </a:r>
          <a:r>
            <a:rPr lang="it-IT" sz="2900" b="1" kern="1200" dirty="0"/>
            <a:t>penale</a:t>
          </a:r>
          <a:endParaRPr lang="it-IT" sz="2900" kern="1200" dirty="0"/>
        </a:p>
      </dsp:txBody>
      <dsp:txXfrm>
        <a:off x="4113" y="2591104"/>
        <a:ext cx="2104177" cy="915131"/>
      </dsp:txXfrm>
    </dsp:sp>
    <dsp:sp modelId="{BD01D356-E0F2-4E4A-9A47-E91EDE44129E}">
      <dsp:nvSpPr>
        <dsp:cNvPr id="0" name=""/>
        <dsp:cNvSpPr/>
      </dsp:nvSpPr>
      <dsp:spPr>
        <a:xfrm>
          <a:off x="2108290" y="1990549"/>
          <a:ext cx="420835" cy="2116241"/>
        </a:xfrm>
        <a:prstGeom prst="leftBrace">
          <a:avLst>
            <a:gd name="adj1" fmla="val 35000"/>
            <a:gd name="adj2" fmla="val 5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2E7963-6633-4F28-939E-A5A43D6157EE}">
      <dsp:nvSpPr>
        <dsp:cNvPr id="0" name=""/>
        <dsp:cNvSpPr/>
      </dsp:nvSpPr>
      <dsp:spPr>
        <a:xfrm>
          <a:off x="2697460" y="1990549"/>
          <a:ext cx="5723361" cy="211624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285750" lvl="1" indent="-285750" algn="l" defTabSz="1289050">
            <a:lnSpc>
              <a:spcPct val="90000"/>
            </a:lnSpc>
            <a:spcBef>
              <a:spcPct val="0"/>
            </a:spcBef>
            <a:spcAft>
              <a:spcPct val="15000"/>
            </a:spcAft>
            <a:buChar char="•"/>
          </a:pPr>
          <a:r>
            <a:rPr lang="it-IT" sz="2900" kern="1200" dirty="0"/>
            <a:t>La valutazione della </a:t>
          </a:r>
          <a:r>
            <a:rPr lang="it-IT" sz="2900" b="1" kern="1200" dirty="0"/>
            <a:t>colpa professionale </a:t>
          </a:r>
          <a:r>
            <a:rPr lang="it-IT" sz="2900" kern="1200" dirty="0"/>
            <a:t>dello psichiatra non è limitata solo a questa ipotesi: sentenza della </a:t>
          </a:r>
          <a:r>
            <a:rPr lang="it-IT" sz="2900" kern="1200" dirty="0" err="1"/>
            <a:t>Cass</a:t>
          </a:r>
          <a:r>
            <a:rPr lang="it-IT" sz="2900" kern="1200" dirty="0"/>
            <a:t>. sez. 4, n.21473 del 21.4.2006</a:t>
          </a:r>
        </a:p>
      </dsp:txBody>
      <dsp:txXfrm>
        <a:off x="2697460" y="1990549"/>
        <a:ext cx="5723361" cy="21162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2BE825-42EA-4745-9A8C-E422561AAB44}">
      <dsp:nvSpPr>
        <dsp:cNvPr id="0" name=""/>
        <dsp:cNvSpPr/>
      </dsp:nvSpPr>
      <dsp:spPr>
        <a:xfrm>
          <a:off x="0" y="720073"/>
          <a:ext cx="8136904" cy="18298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a:lnSpc>
              <a:spcPct val="90000"/>
            </a:lnSpc>
            <a:spcBef>
              <a:spcPct val="0"/>
            </a:spcBef>
            <a:spcAft>
              <a:spcPct val="35000"/>
            </a:spcAft>
            <a:buNone/>
          </a:pPr>
          <a:r>
            <a:rPr lang="it-IT" sz="4600" kern="1200" dirty="0"/>
            <a:t>Art. 5 della Costituzione (Atti di disposizione del proprio corpo).</a:t>
          </a:r>
        </a:p>
      </dsp:txBody>
      <dsp:txXfrm>
        <a:off x="89327" y="809400"/>
        <a:ext cx="7958250" cy="1651226"/>
      </dsp:txXfrm>
    </dsp:sp>
    <dsp:sp modelId="{8BE4ABF3-6D46-4362-A8B2-659FEFA1E2A9}">
      <dsp:nvSpPr>
        <dsp:cNvPr id="0" name=""/>
        <dsp:cNvSpPr/>
      </dsp:nvSpPr>
      <dsp:spPr>
        <a:xfrm>
          <a:off x="0" y="2664287"/>
          <a:ext cx="8136904" cy="3482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8347" tIns="58420" rIns="327152" bIns="58420" numCol="1" spcCol="1270" anchor="t" anchorCtr="0">
          <a:noAutofit/>
        </a:bodyPr>
        <a:lstStyle/>
        <a:p>
          <a:pPr marL="285750" lvl="1" indent="-285750" algn="l" defTabSz="1600200">
            <a:lnSpc>
              <a:spcPct val="90000"/>
            </a:lnSpc>
            <a:spcBef>
              <a:spcPct val="0"/>
            </a:spcBef>
            <a:spcAft>
              <a:spcPct val="20000"/>
            </a:spcAft>
            <a:buChar char="•"/>
          </a:pPr>
          <a:r>
            <a:rPr lang="it-IT" sz="3600" kern="1200" dirty="0"/>
            <a:t>«Gli atti di disposizione del proprio corpo sono vietati quando cagionino una </a:t>
          </a:r>
          <a:r>
            <a:rPr lang="it-IT" sz="3600" b="1" kern="1200" dirty="0"/>
            <a:t>diminuzione permanente della integrità fisica</a:t>
          </a:r>
          <a:r>
            <a:rPr lang="it-IT" sz="3600" kern="1200" dirty="0"/>
            <a:t>, o quando siano altrimenti contrari alla legge, all'ordine pubblico o al buon costume».</a:t>
          </a:r>
        </a:p>
      </dsp:txBody>
      <dsp:txXfrm>
        <a:off x="0" y="2664287"/>
        <a:ext cx="8136904" cy="3482472"/>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F0ED76-332B-434C-9AB8-CF99C231F927}">
      <dsp:nvSpPr>
        <dsp:cNvPr id="0" name=""/>
        <dsp:cNvSpPr/>
      </dsp:nvSpPr>
      <dsp:spPr>
        <a:xfrm>
          <a:off x="32370" y="0"/>
          <a:ext cx="8392563" cy="655272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F6AEA6-7C9E-4AF0-A107-5853147CA376}">
      <dsp:nvSpPr>
        <dsp:cNvPr id="0" name=""/>
        <dsp:cNvSpPr/>
      </dsp:nvSpPr>
      <dsp:spPr>
        <a:xfrm>
          <a:off x="0" y="1757009"/>
          <a:ext cx="4109624" cy="299551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it-IT" sz="2100" kern="1200" dirty="0"/>
            <a:t>La </a:t>
          </a:r>
          <a:r>
            <a:rPr lang="it-IT" sz="2100" b="1" kern="1200" dirty="0"/>
            <a:t>prevedibilità ex ante </a:t>
          </a:r>
          <a:r>
            <a:rPr lang="it-IT" sz="2100" kern="1200" dirty="0"/>
            <a:t>del pericolo di suicidio o del compimento di atti etero lesivi non era fondato solo sulla </a:t>
          </a:r>
          <a:r>
            <a:rPr lang="it-IT" sz="2100" b="1" kern="1200" dirty="0"/>
            <a:t>astratta possibilità</a:t>
          </a:r>
          <a:r>
            <a:rPr lang="it-IT" sz="2100" kern="1200" dirty="0"/>
            <a:t> del compimento di tali atti, insito nel semplice fatto che il paziente fosse affetto da una determinata patologia psichica</a:t>
          </a:r>
        </a:p>
      </dsp:txBody>
      <dsp:txXfrm>
        <a:off x="146229" y="1903238"/>
        <a:ext cx="3817166" cy="2703056"/>
      </dsp:txXfrm>
    </dsp:sp>
    <dsp:sp modelId="{3D8A067E-6A7E-4BE4-9359-D6EBDE8C3A66}">
      <dsp:nvSpPr>
        <dsp:cNvPr id="0" name=""/>
        <dsp:cNvSpPr/>
      </dsp:nvSpPr>
      <dsp:spPr>
        <a:xfrm>
          <a:off x="4315208" y="1800204"/>
          <a:ext cx="4109624" cy="295231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t>Quindi, a contrario, non vi sarebbe stata responsabilità per colpa se il </a:t>
          </a:r>
          <a:r>
            <a:rPr lang="it-IT" sz="2400" b="1" kern="1200" dirty="0"/>
            <a:t>pericolo di suicidio non fosse stato in concreto prevedibile</a:t>
          </a:r>
          <a:endParaRPr lang="it-IT" sz="2400" kern="1200" dirty="0"/>
        </a:p>
      </dsp:txBody>
      <dsp:txXfrm>
        <a:off x="4459328" y="1944324"/>
        <a:ext cx="3821384" cy="2664078"/>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C18B54-BB75-48DC-BC94-7A763EBCE510}">
      <dsp:nvSpPr>
        <dsp:cNvPr id="0" name=""/>
        <dsp:cNvSpPr/>
      </dsp:nvSpPr>
      <dsp:spPr>
        <a:xfrm>
          <a:off x="0" y="0"/>
          <a:ext cx="8640960" cy="196581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r>
            <a:rPr lang="it-IT" sz="5700" kern="1200" dirty="0"/>
            <a:t>Caso 1: aver </a:t>
          </a:r>
          <a:r>
            <a:rPr lang="it-IT" sz="5700" b="1" kern="1200" dirty="0"/>
            <a:t>sottovalutato</a:t>
          </a:r>
          <a:r>
            <a:rPr lang="it-IT" sz="5700" kern="1200" dirty="0"/>
            <a:t>: </a:t>
          </a:r>
        </a:p>
      </dsp:txBody>
      <dsp:txXfrm>
        <a:off x="0" y="0"/>
        <a:ext cx="8640960" cy="1965818"/>
      </dsp:txXfrm>
    </dsp:sp>
    <dsp:sp modelId="{265BE6A1-6EC1-4E12-A4E7-A81462B45A24}">
      <dsp:nvSpPr>
        <dsp:cNvPr id="0" name=""/>
        <dsp:cNvSpPr/>
      </dsp:nvSpPr>
      <dsp:spPr>
        <a:xfrm>
          <a:off x="4219" y="1965818"/>
          <a:ext cx="2877507" cy="4128218"/>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t>1. i dati anamnestici del paziente – in particolare una “familiarità” della depressione con un tentativo di suicidio posto in essere dal padre e l’esonero dal servizio militare per patologia depressiva</a:t>
          </a:r>
        </a:p>
      </dsp:txBody>
      <dsp:txXfrm>
        <a:off x="4219" y="1965818"/>
        <a:ext cx="2877507" cy="4128218"/>
      </dsp:txXfrm>
    </dsp:sp>
    <dsp:sp modelId="{B5966F79-3E7A-4455-A971-16BEB226EAB9}">
      <dsp:nvSpPr>
        <dsp:cNvPr id="0" name=""/>
        <dsp:cNvSpPr/>
      </dsp:nvSpPr>
      <dsp:spPr>
        <a:xfrm>
          <a:off x="2881726" y="1965818"/>
          <a:ext cx="2877507" cy="4128218"/>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t>2. il tentativo di suicidio durante il ricovero, pur percepito nella sua gravità dai medici, che infatti avevano deciso di sottoporlo ad osservazione e a colloqui, nonché di aumentare il dosaggio dell’antidepressivo</a:t>
          </a:r>
        </a:p>
      </dsp:txBody>
      <dsp:txXfrm>
        <a:off x="2881726" y="1965818"/>
        <a:ext cx="2877507" cy="4128218"/>
      </dsp:txXfrm>
    </dsp:sp>
    <dsp:sp modelId="{DE9FA53E-FA6D-4B66-9F7B-5B480CB9A990}">
      <dsp:nvSpPr>
        <dsp:cNvPr id="0" name=""/>
        <dsp:cNvSpPr/>
      </dsp:nvSpPr>
      <dsp:spPr>
        <a:xfrm>
          <a:off x="5759233" y="1965818"/>
          <a:ext cx="2877507" cy="4128218"/>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t>3. il fatto che nella cartella clinica del malato era stato riportato che il medesimo aveva riferito di provare impulsi autolesivi improvvisi da porre in atto</a:t>
          </a:r>
        </a:p>
      </dsp:txBody>
      <dsp:txXfrm>
        <a:off x="5759233" y="1965818"/>
        <a:ext cx="2877507" cy="4128218"/>
      </dsp:txXfrm>
    </dsp:sp>
    <dsp:sp modelId="{FE2B211A-FCE8-4B53-9D9B-91646BA69073}">
      <dsp:nvSpPr>
        <dsp:cNvPr id="0" name=""/>
        <dsp:cNvSpPr/>
      </dsp:nvSpPr>
      <dsp:spPr>
        <a:xfrm>
          <a:off x="0" y="6094037"/>
          <a:ext cx="8640960" cy="45869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0499B8-F7CB-48B6-96BA-AE88DB53F6F6}">
      <dsp:nvSpPr>
        <dsp:cNvPr id="0" name=""/>
        <dsp:cNvSpPr/>
      </dsp:nvSpPr>
      <dsp:spPr>
        <a:xfrm rot="16200000">
          <a:off x="-1208070" y="1212287"/>
          <a:ext cx="6480720" cy="4056145"/>
        </a:xfrm>
        <a:prstGeom prst="flowChartManualOperation">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0" tIns="0" rIns="161611" bIns="0" numCol="1" spcCol="1270" anchor="ctr" anchorCtr="0">
          <a:noAutofit/>
        </a:bodyPr>
        <a:lstStyle/>
        <a:p>
          <a:pPr marL="0" lvl="0" indent="0" algn="ctr" defTabSz="1111250">
            <a:lnSpc>
              <a:spcPct val="90000"/>
            </a:lnSpc>
            <a:spcBef>
              <a:spcPct val="0"/>
            </a:spcBef>
            <a:spcAft>
              <a:spcPct val="35000"/>
            </a:spcAft>
            <a:buNone/>
          </a:pPr>
          <a:r>
            <a:rPr lang="it-IT" sz="2500" kern="1200" dirty="0"/>
            <a:t>Aver </a:t>
          </a:r>
          <a:r>
            <a:rPr lang="it-IT" sz="2500" b="1" kern="1200" dirty="0"/>
            <a:t>fatto affidamento </a:t>
          </a:r>
          <a:r>
            <a:rPr lang="it-IT" sz="2500" kern="1200" dirty="0"/>
            <a:t>su segnali di apparente benessere seguiti all’aumento dell’antidepressivo, senza considerare che, nel periodo di latenza della terapia, tali sintomi  erano inaffidabili, nonché di</a:t>
          </a:r>
        </a:p>
      </dsp:txBody>
      <dsp:txXfrm rot="5400000">
        <a:off x="4218" y="1296143"/>
        <a:ext cx="4056145" cy="3888432"/>
      </dsp:txXfrm>
    </dsp:sp>
    <dsp:sp modelId="{1599327B-829B-4E96-9D28-D218F56EA577}">
      <dsp:nvSpPr>
        <dsp:cNvPr id="0" name=""/>
        <dsp:cNvSpPr/>
      </dsp:nvSpPr>
      <dsp:spPr>
        <a:xfrm rot="16200000">
          <a:off x="3152286" y="1212287"/>
          <a:ext cx="6480720" cy="4056145"/>
        </a:xfrm>
        <a:prstGeom prst="flowChartManualOperation">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0" tIns="0" rIns="161611" bIns="0" numCol="1" spcCol="1270" anchor="ctr" anchorCtr="0">
          <a:noAutofit/>
        </a:bodyPr>
        <a:lstStyle/>
        <a:p>
          <a:pPr marL="0" lvl="0" indent="0" algn="ctr" defTabSz="1111250">
            <a:lnSpc>
              <a:spcPct val="90000"/>
            </a:lnSpc>
            <a:spcBef>
              <a:spcPct val="0"/>
            </a:spcBef>
            <a:spcAft>
              <a:spcPct val="35000"/>
            </a:spcAft>
            <a:buNone/>
          </a:pPr>
          <a:r>
            <a:rPr lang="it-IT" sz="2500" b="1" kern="1200" dirty="0"/>
            <a:t>Non essersi informati </a:t>
          </a:r>
          <a:r>
            <a:rPr lang="it-IT" sz="2500" kern="1200" dirty="0"/>
            <a:t>tramite la moglie del comportamento tenuto dal paziente  nei due giorni di permesso immediatamente antecedenti al fatto, durante i quali lo stesso aveva manifestato nuovamente propositi </a:t>
          </a:r>
          <a:r>
            <a:rPr lang="it-IT" sz="2500" kern="1200" dirty="0" err="1"/>
            <a:t>suicidiari</a:t>
          </a:r>
          <a:endParaRPr lang="it-IT" sz="2500" kern="1200" dirty="0"/>
        </a:p>
      </dsp:txBody>
      <dsp:txXfrm rot="5400000">
        <a:off x="4364574" y="1296143"/>
        <a:ext cx="4056145" cy="3888432"/>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771DB1-F007-496A-BBF3-94C683E10943}">
      <dsp:nvSpPr>
        <dsp:cNvPr id="0" name=""/>
        <dsp:cNvSpPr/>
      </dsp:nvSpPr>
      <dsp:spPr>
        <a:xfrm>
          <a:off x="0" y="503761"/>
          <a:ext cx="2176114" cy="900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r" defTabSz="1244600">
            <a:lnSpc>
              <a:spcPct val="90000"/>
            </a:lnSpc>
            <a:spcBef>
              <a:spcPct val="0"/>
            </a:spcBef>
            <a:spcAft>
              <a:spcPct val="35000"/>
            </a:spcAft>
            <a:buNone/>
          </a:pPr>
          <a:r>
            <a:rPr lang="it-IT" sz="2800" kern="1200" dirty="0"/>
            <a:t>1. </a:t>
          </a:r>
          <a:r>
            <a:rPr lang="it-IT" sz="2800" b="1" kern="1200" dirty="0"/>
            <a:t>Negligenza</a:t>
          </a:r>
          <a:endParaRPr lang="it-IT" sz="2800" kern="1200" dirty="0"/>
        </a:p>
      </dsp:txBody>
      <dsp:txXfrm>
        <a:off x="0" y="503761"/>
        <a:ext cx="2176114" cy="900900"/>
      </dsp:txXfrm>
    </dsp:sp>
    <dsp:sp modelId="{28CF40A8-3D06-4860-BE96-F52C17F6B600}">
      <dsp:nvSpPr>
        <dsp:cNvPr id="0" name=""/>
        <dsp:cNvSpPr/>
      </dsp:nvSpPr>
      <dsp:spPr>
        <a:xfrm>
          <a:off x="2176114" y="194077"/>
          <a:ext cx="435222" cy="1520268"/>
        </a:xfrm>
        <a:prstGeom prst="leftBrace">
          <a:avLst>
            <a:gd name="adj1" fmla="val 35000"/>
            <a:gd name="adj2" fmla="val 50000"/>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67B903-3EA1-420E-ACA8-EA1C387327A9}">
      <dsp:nvSpPr>
        <dsp:cNvPr id="0" name=""/>
        <dsp:cNvSpPr/>
      </dsp:nvSpPr>
      <dsp:spPr>
        <a:xfrm>
          <a:off x="2785426" y="194077"/>
          <a:ext cx="5919032" cy="1520268"/>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it-IT" sz="3200" kern="1200" dirty="0"/>
            <a:t>ha omesso di approfondire i trascorsi anamnestici del paziente</a:t>
          </a:r>
        </a:p>
      </dsp:txBody>
      <dsp:txXfrm>
        <a:off x="2785426" y="194077"/>
        <a:ext cx="5919032" cy="1520268"/>
      </dsp:txXfrm>
    </dsp:sp>
    <dsp:sp modelId="{288C56D9-5C11-4304-B3D1-7EE91565FD11}">
      <dsp:nvSpPr>
        <dsp:cNvPr id="0" name=""/>
        <dsp:cNvSpPr/>
      </dsp:nvSpPr>
      <dsp:spPr>
        <a:xfrm>
          <a:off x="0" y="2772352"/>
          <a:ext cx="2178242" cy="900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r" defTabSz="1244600">
            <a:lnSpc>
              <a:spcPct val="90000"/>
            </a:lnSpc>
            <a:spcBef>
              <a:spcPct val="0"/>
            </a:spcBef>
            <a:spcAft>
              <a:spcPct val="35000"/>
            </a:spcAft>
            <a:buNone/>
          </a:pPr>
          <a:r>
            <a:rPr lang="it-IT" sz="2800" kern="1200" dirty="0"/>
            <a:t>2. </a:t>
          </a:r>
          <a:r>
            <a:rPr lang="it-IT" sz="2800" b="1" kern="1200" dirty="0"/>
            <a:t>Imperizia</a:t>
          </a:r>
          <a:endParaRPr lang="it-IT" sz="2800" kern="1200" dirty="0"/>
        </a:p>
      </dsp:txBody>
      <dsp:txXfrm>
        <a:off x="0" y="2772352"/>
        <a:ext cx="2178242" cy="900900"/>
      </dsp:txXfrm>
    </dsp:sp>
    <dsp:sp modelId="{64ECEDCC-F7DE-4363-9812-C80C7B845982}">
      <dsp:nvSpPr>
        <dsp:cNvPr id="0" name=""/>
        <dsp:cNvSpPr/>
      </dsp:nvSpPr>
      <dsp:spPr>
        <a:xfrm>
          <a:off x="2178241" y="1815146"/>
          <a:ext cx="435648" cy="2815312"/>
        </a:xfrm>
        <a:prstGeom prst="leftBrace">
          <a:avLst>
            <a:gd name="adj1" fmla="val 35000"/>
            <a:gd name="adj2" fmla="val 50000"/>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43F97E-8BAE-4FA1-A03F-A206D1DC1588}">
      <dsp:nvSpPr>
        <dsp:cNvPr id="0" name=""/>
        <dsp:cNvSpPr/>
      </dsp:nvSpPr>
      <dsp:spPr>
        <a:xfrm>
          <a:off x="2788149" y="1815146"/>
          <a:ext cx="5924818" cy="281531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it-IT" sz="3200" kern="1200" dirty="0"/>
            <a:t>ha ridotto e sospeso il farmaco in difformità dalle prescrizioni dello stesso, senza neppure informarsi sul verificarsi di episodi indicativi di un peggioramento della patologia</a:t>
          </a:r>
        </a:p>
      </dsp:txBody>
      <dsp:txXfrm>
        <a:off x="2788149" y="1815146"/>
        <a:ext cx="5924818" cy="2815312"/>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EDC845-8A34-4D61-85C7-A452F00FCD78}">
      <dsp:nvSpPr>
        <dsp:cNvPr id="0" name=""/>
        <dsp:cNvSpPr/>
      </dsp:nvSpPr>
      <dsp:spPr>
        <a:xfrm>
          <a:off x="1054" y="735850"/>
          <a:ext cx="4113738" cy="372865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it-IT" sz="2700" kern="1200" dirty="0"/>
            <a:t>Non vi è responsabilità del medico nel caso in cui il suicidio avvenga con modalità tali che </a:t>
          </a:r>
          <a:r>
            <a:rPr lang="it-IT" sz="2700" b="1" kern="1200" dirty="0"/>
            <a:t>non avrebbe potuto essere evitato </a:t>
          </a:r>
          <a:r>
            <a:rPr lang="it-IT" sz="2700" kern="1200" dirty="0"/>
            <a:t>neanche adottando la regola cautelare dovuta ed esigibile</a:t>
          </a:r>
        </a:p>
      </dsp:txBody>
      <dsp:txXfrm>
        <a:off x="1054" y="735850"/>
        <a:ext cx="4113738" cy="3728651"/>
      </dsp:txXfrm>
    </dsp:sp>
    <dsp:sp modelId="{8F84792A-033F-41B6-9046-0F3B57E6EA8C}">
      <dsp:nvSpPr>
        <dsp:cNvPr id="0" name=""/>
        <dsp:cNvSpPr/>
      </dsp:nvSpPr>
      <dsp:spPr>
        <a:xfrm>
          <a:off x="4526166" y="735850"/>
          <a:ext cx="4113738" cy="372865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it-IT" sz="2700" kern="1200" dirty="0"/>
            <a:t>Contrariamente, non varrebbe ad escludere la responsabilità del medico il sostenere il fatto che </a:t>
          </a:r>
          <a:r>
            <a:rPr lang="it-IT" sz="2700" b="1" kern="1200" dirty="0"/>
            <a:t>il suicidio si sarebbe comunque verificato </a:t>
          </a:r>
          <a:r>
            <a:rPr lang="it-IT" sz="2700" kern="1200" dirty="0"/>
            <a:t>con altre modalità</a:t>
          </a:r>
        </a:p>
      </dsp:txBody>
      <dsp:txXfrm>
        <a:off x="4526166" y="735850"/>
        <a:ext cx="4113738" cy="3728651"/>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EDC845-8A34-4D61-85C7-A452F00FCD78}">
      <dsp:nvSpPr>
        <dsp:cNvPr id="0" name=""/>
        <dsp:cNvSpPr/>
      </dsp:nvSpPr>
      <dsp:spPr>
        <a:xfrm>
          <a:off x="0" y="704281"/>
          <a:ext cx="4113738" cy="433628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t-IT" sz="2800" kern="1200" dirty="0">
              <a:solidFill>
                <a:schemeClr val="tx1"/>
              </a:solidFill>
            </a:rPr>
            <a:t>Per affermare la responsabilità per il reato commissivo - consistente in una azione colposa - non è necessario accertare la </a:t>
          </a:r>
          <a:r>
            <a:rPr lang="it-IT" sz="2800" b="1" kern="1200" dirty="0">
              <a:solidFill>
                <a:schemeClr val="tx1"/>
              </a:solidFill>
            </a:rPr>
            <a:t>sussistenza della posizione di garanzia</a:t>
          </a:r>
          <a:r>
            <a:rPr lang="it-IT" sz="2800" kern="1200" dirty="0">
              <a:solidFill>
                <a:schemeClr val="tx1"/>
              </a:solidFill>
            </a:rPr>
            <a:t>, ma solo il </a:t>
          </a:r>
          <a:r>
            <a:rPr lang="it-IT" sz="2800" b="1" kern="1200" dirty="0">
              <a:solidFill>
                <a:schemeClr val="tx1"/>
              </a:solidFill>
            </a:rPr>
            <a:t>nesso di causalità fra l’azione colposa e l’evento causato</a:t>
          </a:r>
          <a:endParaRPr lang="it-IT" sz="2800" kern="1200" dirty="0">
            <a:solidFill>
              <a:schemeClr val="tx1"/>
            </a:solidFill>
          </a:endParaRPr>
        </a:p>
      </dsp:txBody>
      <dsp:txXfrm>
        <a:off x="0" y="704281"/>
        <a:ext cx="4113738" cy="4336283"/>
      </dsp:txXfrm>
    </dsp:sp>
    <dsp:sp modelId="{8F84792A-033F-41B6-9046-0F3B57E6EA8C}">
      <dsp:nvSpPr>
        <dsp:cNvPr id="0" name=""/>
        <dsp:cNvSpPr/>
      </dsp:nvSpPr>
      <dsp:spPr>
        <a:xfrm>
          <a:off x="4527221" y="792089"/>
          <a:ext cx="4113738" cy="427672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it-IT" sz="2600" kern="1200" dirty="0">
              <a:solidFill>
                <a:schemeClr val="tx1"/>
              </a:solidFill>
            </a:rPr>
            <a:t>La condotta negligente ed imperita del medico che ha ridotto e sospeso la terapia ha avuto una </a:t>
          </a:r>
          <a:r>
            <a:rPr lang="it-IT" sz="2600" b="1" kern="1200" dirty="0">
              <a:solidFill>
                <a:schemeClr val="tx1"/>
              </a:solidFill>
            </a:rPr>
            <a:t>diretta efficienza causale</a:t>
          </a:r>
          <a:r>
            <a:rPr lang="it-IT" sz="2600" kern="1200" dirty="0">
              <a:solidFill>
                <a:schemeClr val="tx1"/>
              </a:solidFill>
            </a:rPr>
            <a:t> nel determinare lo scompenso psichico del paziente, che ha costituito a sua volta la condizione perché compisse l’atto etero aggressivo sfociato in un omicidio</a:t>
          </a:r>
        </a:p>
      </dsp:txBody>
      <dsp:txXfrm>
        <a:off x="4527221" y="792089"/>
        <a:ext cx="4113738" cy="4276724"/>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A09318-288F-4D66-AB0C-54152BC5ADF0}">
      <dsp:nvSpPr>
        <dsp:cNvPr id="0" name=""/>
        <dsp:cNvSpPr/>
      </dsp:nvSpPr>
      <dsp:spPr>
        <a:xfrm>
          <a:off x="0" y="0"/>
          <a:ext cx="8568952" cy="121920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it-IT" sz="2500" kern="1200" dirty="0"/>
            <a:t>Ma solo nel caso in cui </a:t>
          </a:r>
          <a:r>
            <a:rPr lang="it-IT" sz="2500" b="1" kern="1200" dirty="0"/>
            <a:t>sussistano contemporaneamente </a:t>
          </a:r>
          <a:r>
            <a:rPr lang="it-IT" sz="2500" kern="1200" dirty="0"/>
            <a:t>tutti i presupposti di legge per l’adozione del ricovero coatto:</a:t>
          </a:r>
        </a:p>
      </dsp:txBody>
      <dsp:txXfrm>
        <a:off x="0" y="0"/>
        <a:ext cx="8568952" cy="1219200"/>
      </dsp:txXfrm>
    </dsp:sp>
    <dsp:sp modelId="{2F8EC106-BC98-4342-AF12-BB4692EF4B70}">
      <dsp:nvSpPr>
        <dsp:cNvPr id="0" name=""/>
        <dsp:cNvSpPr/>
      </dsp:nvSpPr>
      <dsp:spPr>
        <a:xfrm>
          <a:off x="4184" y="1219200"/>
          <a:ext cx="2853527" cy="2560320"/>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t-IT" sz="2800" kern="1200" dirty="0"/>
            <a:t>1. che esistano alterazioni psichiche tali da richiedere urgenti interventi terapeutici</a:t>
          </a:r>
        </a:p>
      </dsp:txBody>
      <dsp:txXfrm>
        <a:off x="4184" y="1219200"/>
        <a:ext cx="2853527" cy="2560320"/>
      </dsp:txXfrm>
    </dsp:sp>
    <dsp:sp modelId="{0C766989-8137-485D-9D85-F17BEDC1D176}">
      <dsp:nvSpPr>
        <dsp:cNvPr id="0" name=""/>
        <dsp:cNvSpPr/>
      </dsp:nvSpPr>
      <dsp:spPr>
        <a:xfrm>
          <a:off x="2857712" y="1219200"/>
          <a:ext cx="2853527" cy="2560320"/>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t-IT" sz="2800" kern="1200" dirty="0"/>
            <a:t>2. che gli stessi non vengano accettati dall'infermo</a:t>
          </a:r>
        </a:p>
      </dsp:txBody>
      <dsp:txXfrm>
        <a:off x="2857712" y="1219200"/>
        <a:ext cx="2853527" cy="2560320"/>
      </dsp:txXfrm>
    </dsp:sp>
    <dsp:sp modelId="{F633C3FE-72F8-4610-987A-882FE56D4342}">
      <dsp:nvSpPr>
        <dsp:cNvPr id="0" name=""/>
        <dsp:cNvSpPr/>
      </dsp:nvSpPr>
      <dsp:spPr>
        <a:xfrm>
          <a:off x="5711239" y="1219200"/>
          <a:ext cx="2853527" cy="2560320"/>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t-IT" sz="2800" kern="1200" dirty="0"/>
            <a:t>3. che non sia possibile adottare tempestive ed idonee misure sanitarie extra ospedaliere</a:t>
          </a:r>
        </a:p>
      </dsp:txBody>
      <dsp:txXfrm>
        <a:off x="5711239" y="1219200"/>
        <a:ext cx="2853527" cy="2560320"/>
      </dsp:txXfrm>
    </dsp:sp>
    <dsp:sp modelId="{7D7F8ED5-DD8B-473D-AC13-93538C49945E}">
      <dsp:nvSpPr>
        <dsp:cNvPr id="0" name=""/>
        <dsp:cNvSpPr/>
      </dsp:nvSpPr>
      <dsp:spPr>
        <a:xfrm>
          <a:off x="0" y="3779520"/>
          <a:ext cx="8568952" cy="28448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EDC845-8A34-4D61-85C7-A452F00FCD78}">
      <dsp:nvSpPr>
        <dsp:cNvPr id="0" name=""/>
        <dsp:cNvSpPr/>
      </dsp:nvSpPr>
      <dsp:spPr>
        <a:xfrm>
          <a:off x="72016" y="1264576"/>
          <a:ext cx="4113738" cy="5360159"/>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it-IT" sz="3000" kern="1200" dirty="0"/>
            <a:t>Non è stato ritenuto sussistente tale profilo di colpa del medico, in quanto è stato accertato in fatto che il </a:t>
          </a:r>
          <a:r>
            <a:rPr lang="it-IT" sz="3000" b="1" kern="1200" dirty="0"/>
            <a:t>paziente aveva accettato </a:t>
          </a:r>
          <a:r>
            <a:rPr lang="it-IT" sz="3000" kern="1200" dirty="0"/>
            <a:t>di farsi praticare un’iniezione di un farmaco ad azione più rapida, che avrebbe dovuto contrastare gli effetti della sospensione della terapia</a:t>
          </a:r>
          <a:endParaRPr lang="it-IT" sz="3000" kern="1200" dirty="0">
            <a:solidFill>
              <a:schemeClr val="tx1"/>
            </a:solidFill>
          </a:endParaRPr>
        </a:p>
      </dsp:txBody>
      <dsp:txXfrm>
        <a:off x="72016" y="1264576"/>
        <a:ext cx="4113738" cy="5360159"/>
      </dsp:txXfrm>
    </dsp:sp>
    <dsp:sp modelId="{8F84792A-033F-41B6-9046-0F3B57E6EA8C}">
      <dsp:nvSpPr>
        <dsp:cNvPr id="0" name=""/>
        <dsp:cNvSpPr/>
      </dsp:nvSpPr>
      <dsp:spPr>
        <a:xfrm>
          <a:off x="4464501" y="1296134"/>
          <a:ext cx="4113738" cy="5269056"/>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it-IT" sz="3700" kern="1200" dirty="0"/>
            <a:t>Sempre nella stessa sentenza è stato però affermato il principio che il TSO deve essere adottato anche per </a:t>
          </a:r>
          <a:r>
            <a:rPr lang="it-IT" sz="3700" b="1" kern="1200" dirty="0"/>
            <a:t>contenere l’aggressività del paziente eterodiretta</a:t>
          </a:r>
          <a:endParaRPr lang="it-IT" sz="3700" kern="1200" dirty="0">
            <a:solidFill>
              <a:schemeClr val="tx1"/>
            </a:solidFill>
          </a:endParaRPr>
        </a:p>
      </dsp:txBody>
      <dsp:txXfrm>
        <a:off x="4464501" y="1296134"/>
        <a:ext cx="4113738" cy="5269056"/>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EDC845-8A34-4D61-85C7-A452F00FCD78}">
      <dsp:nvSpPr>
        <dsp:cNvPr id="0" name=""/>
        <dsp:cNvSpPr/>
      </dsp:nvSpPr>
      <dsp:spPr>
        <a:xfrm>
          <a:off x="72016" y="31565"/>
          <a:ext cx="4113738" cy="6593170"/>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it-IT" sz="3000" kern="1200" dirty="0"/>
            <a:t>Tale strumento è </a:t>
          </a:r>
          <a:r>
            <a:rPr lang="it-IT" sz="3000" b="1" kern="1200" dirty="0"/>
            <a:t>finalizzato  a neutralizzare </a:t>
          </a:r>
          <a:r>
            <a:rPr lang="it-IT" sz="3000" kern="1200" dirty="0"/>
            <a:t>tutte le conseguenze negative che la patologia psichica causa al malato sia nei confronti di se stesso, sia di terzi, </a:t>
          </a:r>
          <a:r>
            <a:rPr lang="it-IT" sz="3000" b="1" kern="1200" dirty="0"/>
            <a:t>non essendo possibile separare i due piani che coesistono</a:t>
          </a:r>
          <a:endParaRPr lang="it-IT" sz="3000" kern="1200" dirty="0">
            <a:solidFill>
              <a:schemeClr val="tx1"/>
            </a:solidFill>
          </a:endParaRPr>
        </a:p>
      </dsp:txBody>
      <dsp:txXfrm>
        <a:off x="72016" y="31565"/>
        <a:ext cx="4113738" cy="6593170"/>
      </dsp:txXfrm>
    </dsp:sp>
    <dsp:sp modelId="{8F84792A-033F-41B6-9046-0F3B57E6EA8C}">
      <dsp:nvSpPr>
        <dsp:cNvPr id="0" name=""/>
        <dsp:cNvSpPr/>
      </dsp:nvSpPr>
      <dsp:spPr>
        <a:xfrm>
          <a:off x="4464501" y="59555"/>
          <a:ext cx="4113738" cy="6565180"/>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it-IT" sz="3100" kern="1200" dirty="0"/>
            <a:t>Viene superato il contrastante indirizzo manifestatosi nella giurisprudenza di merito (</a:t>
          </a:r>
          <a:r>
            <a:rPr lang="it-IT" sz="3100" kern="1200" dirty="0" err="1"/>
            <a:t>sent</a:t>
          </a:r>
          <a:r>
            <a:rPr lang="it-IT" sz="3100" kern="1200" dirty="0"/>
            <a:t>. </a:t>
          </a:r>
          <a:r>
            <a:rPr lang="it-IT" sz="3100" kern="1200" dirty="0" err="1"/>
            <a:t>Trib</a:t>
          </a:r>
          <a:r>
            <a:rPr lang="it-IT" sz="3100" kern="1200" dirty="0"/>
            <a:t>. Trento 29.7.2002) secondo cui il TSO avrebbe </a:t>
          </a:r>
          <a:r>
            <a:rPr lang="it-IT" sz="3100" b="1" kern="1200" dirty="0"/>
            <a:t>una finalità esclusivamente terapeutica</a:t>
          </a:r>
          <a:r>
            <a:rPr lang="it-IT" sz="3100" kern="1200" dirty="0"/>
            <a:t>, con conseguente venir meno della responsabilità dello psichiatra che aveva omesso di adottarlo</a:t>
          </a:r>
          <a:endParaRPr lang="it-IT" sz="3100" kern="1200" dirty="0">
            <a:solidFill>
              <a:schemeClr val="tx1"/>
            </a:solidFill>
          </a:endParaRPr>
        </a:p>
      </dsp:txBody>
      <dsp:txXfrm>
        <a:off x="4464501" y="59555"/>
        <a:ext cx="4113738" cy="6565180"/>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EDC845-8A34-4D61-85C7-A452F00FCD78}">
      <dsp:nvSpPr>
        <dsp:cNvPr id="0" name=""/>
        <dsp:cNvSpPr/>
      </dsp:nvSpPr>
      <dsp:spPr>
        <a:xfrm>
          <a:off x="90191" y="3896"/>
          <a:ext cx="4131001" cy="662083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it-IT" sz="3200" kern="1200" dirty="0"/>
            <a:t>Porre particolare attenzione ai malati che abbiano una storia clinica da cui emerga una </a:t>
          </a:r>
          <a:r>
            <a:rPr lang="it-IT" sz="3200" b="1" kern="1200" dirty="0"/>
            <a:t>certa frequenza di comportamenti antisociali </a:t>
          </a:r>
          <a:r>
            <a:rPr lang="it-IT" sz="3200" kern="1200" dirty="0"/>
            <a:t>che possano porre in essere atti idonei a mettere in pericolo beni quali la vita, l’integrità fisica o sessuale</a:t>
          </a:r>
          <a:endParaRPr lang="it-IT" sz="3200" kern="1200" dirty="0">
            <a:solidFill>
              <a:schemeClr val="tx1"/>
            </a:solidFill>
          </a:endParaRPr>
        </a:p>
      </dsp:txBody>
      <dsp:txXfrm>
        <a:off x="90191" y="3896"/>
        <a:ext cx="4131001" cy="6620839"/>
      </dsp:txXfrm>
    </dsp:sp>
    <dsp:sp modelId="{8F84792A-033F-41B6-9046-0F3B57E6EA8C}">
      <dsp:nvSpPr>
        <dsp:cNvPr id="0" name=""/>
        <dsp:cNvSpPr/>
      </dsp:nvSpPr>
      <dsp:spPr>
        <a:xfrm>
          <a:off x="4501110" y="32003"/>
          <a:ext cx="4131001" cy="659273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it-IT" sz="3800" kern="1200" dirty="0"/>
            <a:t>In tali casi, proprio da siffatti precedenti diviene in concreto prevedibile che l’abbandono del malato a se stesso e l’omessa somministrazione di cure lo possano portare a </a:t>
          </a:r>
          <a:r>
            <a:rPr lang="it-IT" sz="3800" b="1" kern="1200" dirty="0"/>
            <a:t>reiterare tali condotte</a:t>
          </a:r>
          <a:endParaRPr lang="it-IT" sz="3800" kern="1200" dirty="0">
            <a:solidFill>
              <a:schemeClr val="tx1"/>
            </a:solidFill>
          </a:endParaRPr>
        </a:p>
      </dsp:txBody>
      <dsp:txXfrm>
        <a:off x="4501110" y="32003"/>
        <a:ext cx="4131001" cy="65927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62FA41-936B-448C-AFB6-8CCAC38CE5CA}">
      <dsp:nvSpPr>
        <dsp:cNvPr id="0" name=""/>
        <dsp:cNvSpPr/>
      </dsp:nvSpPr>
      <dsp:spPr>
        <a:xfrm>
          <a:off x="0" y="0"/>
          <a:ext cx="7099988" cy="1857806"/>
        </a:xfrm>
        <a:prstGeom prst="roundRect">
          <a:avLst>
            <a:gd name="adj" fmla="val 10000"/>
          </a:avLst>
        </a:prstGeom>
        <a:solidFill>
          <a:schemeClr val="accent6">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it-IT" sz="3200" kern="1200" dirty="0"/>
            <a:t>Sentenza n. 471 della Corte Costituzionale del 22/10/90:</a:t>
          </a:r>
        </a:p>
      </dsp:txBody>
      <dsp:txXfrm>
        <a:off x="54413" y="54413"/>
        <a:ext cx="5095271" cy="1748980"/>
      </dsp:txXfrm>
    </dsp:sp>
    <dsp:sp modelId="{B299EFAE-1DD1-414D-B0CF-195DFDCA834C}">
      <dsp:nvSpPr>
        <dsp:cNvPr id="0" name=""/>
        <dsp:cNvSpPr/>
      </dsp:nvSpPr>
      <dsp:spPr>
        <a:xfrm>
          <a:off x="626469" y="2167440"/>
          <a:ext cx="7099988" cy="185780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it-IT" sz="2000" kern="1200" dirty="0"/>
            <a:t>ribadito il principio fondamentale della </a:t>
          </a:r>
          <a:r>
            <a:rPr lang="it-IT" sz="2000" b="1" kern="1200" dirty="0"/>
            <a:t>autodeterminazione</a:t>
          </a:r>
          <a:r>
            <a:rPr lang="it-IT" sz="2000" kern="1200" dirty="0"/>
            <a:t> del paziente in ordine ad </a:t>
          </a:r>
          <a:r>
            <a:rPr lang="it-IT" sz="2000" b="1" kern="1200" dirty="0"/>
            <a:t>atti dispositivi del proprio corpo</a:t>
          </a:r>
          <a:r>
            <a:rPr lang="it-IT" sz="2000" kern="1200" dirty="0"/>
            <a:t>, anche quando dalla sua volontà potrebbero discendere </a:t>
          </a:r>
          <a:r>
            <a:rPr lang="it-IT" sz="2000" b="1" kern="1200" dirty="0"/>
            <a:t>conseguenze pregiudizievoli </a:t>
          </a:r>
          <a:r>
            <a:rPr lang="it-IT" sz="2000" kern="1200" dirty="0"/>
            <a:t>per la sua salute</a:t>
          </a:r>
        </a:p>
      </dsp:txBody>
      <dsp:txXfrm>
        <a:off x="680882" y="2221853"/>
        <a:ext cx="5157119" cy="1748980"/>
      </dsp:txXfrm>
    </dsp:sp>
    <dsp:sp modelId="{61105989-785A-40BB-B774-2A1F13FFFB13}">
      <dsp:nvSpPr>
        <dsp:cNvPr id="0" name=""/>
        <dsp:cNvSpPr/>
      </dsp:nvSpPr>
      <dsp:spPr>
        <a:xfrm>
          <a:off x="1252939" y="4334881"/>
          <a:ext cx="7099988" cy="185780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it-IT" sz="2000" kern="1200" dirty="0"/>
            <a:t>si precisa che la libertà personale di cui all'art. 13 della Costituzione si concretizza anche nella </a:t>
          </a:r>
          <a:r>
            <a:rPr lang="it-IT" sz="2000" b="1" kern="1200" dirty="0"/>
            <a:t>libertà di disporre del proprio corpo</a:t>
          </a:r>
          <a:endParaRPr lang="it-IT" sz="2000" kern="1200" dirty="0"/>
        </a:p>
      </dsp:txBody>
      <dsp:txXfrm>
        <a:off x="1307352" y="4389294"/>
        <a:ext cx="5157119" cy="1748980"/>
      </dsp:txXfrm>
    </dsp:sp>
    <dsp:sp modelId="{AD991B92-2B60-4D22-A493-31F4963D59DB}">
      <dsp:nvSpPr>
        <dsp:cNvPr id="0" name=""/>
        <dsp:cNvSpPr/>
      </dsp:nvSpPr>
      <dsp:spPr>
        <a:xfrm>
          <a:off x="5892414" y="1408836"/>
          <a:ext cx="1207574" cy="1207574"/>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it-IT" sz="3600" kern="1200"/>
        </a:p>
      </dsp:txBody>
      <dsp:txXfrm>
        <a:off x="6164118" y="1408836"/>
        <a:ext cx="664166" cy="908699"/>
      </dsp:txXfrm>
    </dsp:sp>
    <dsp:sp modelId="{CF1C7518-B2E7-4796-85C6-B107012E6473}">
      <dsp:nvSpPr>
        <dsp:cNvPr id="0" name=""/>
        <dsp:cNvSpPr/>
      </dsp:nvSpPr>
      <dsp:spPr>
        <a:xfrm>
          <a:off x="6518884" y="3563891"/>
          <a:ext cx="1207574" cy="1207574"/>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it-IT" sz="3600" kern="1200"/>
        </a:p>
      </dsp:txBody>
      <dsp:txXfrm>
        <a:off x="6790588" y="3563891"/>
        <a:ext cx="664166" cy="908699"/>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203426-1B25-4064-AAEB-5228194C971C}">
      <dsp:nvSpPr>
        <dsp:cNvPr id="0" name=""/>
        <dsp:cNvSpPr/>
      </dsp:nvSpPr>
      <dsp:spPr>
        <a:xfrm>
          <a:off x="0" y="0"/>
          <a:ext cx="8856984" cy="140531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it-IT" sz="2400" kern="1200" dirty="0"/>
            <a:t>Dopo una tormentata vicenda giudiziaria si arriva in appello con la condanna riportata, con la seguente massima:</a:t>
          </a:r>
        </a:p>
      </dsp:txBody>
      <dsp:txXfrm>
        <a:off x="68602" y="68602"/>
        <a:ext cx="8719780" cy="1268112"/>
      </dsp:txXfrm>
    </dsp:sp>
    <dsp:sp modelId="{FA480E0B-DB37-447A-9A3F-D2D2AA8FE0B7}">
      <dsp:nvSpPr>
        <dsp:cNvPr id="0" name=""/>
        <dsp:cNvSpPr/>
      </dsp:nvSpPr>
      <dsp:spPr>
        <a:xfrm>
          <a:off x="0" y="1457774"/>
          <a:ext cx="8856984" cy="2070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1209" tIns="27940" rIns="156464" bIns="27940" numCol="1" spcCol="1270" anchor="t" anchorCtr="0">
          <a:noAutofit/>
        </a:bodyPr>
        <a:lstStyle/>
        <a:p>
          <a:pPr marL="228600" lvl="1" indent="-228600" algn="l" defTabSz="977900">
            <a:lnSpc>
              <a:spcPct val="90000"/>
            </a:lnSpc>
            <a:spcBef>
              <a:spcPct val="0"/>
            </a:spcBef>
            <a:spcAft>
              <a:spcPct val="20000"/>
            </a:spcAft>
            <a:buChar char="•"/>
          </a:pPr>
          <a:r>
            <a:rPr lang="it-IT" sz="2200" kern="1200" dirty="0"/>
            <a:t>«</a:t>
          </a:r>
          <a:r>
            <a:rPr lang="it-IT" sz="2200" i="1" kern="1200" dirty="0"/>
            <a:t>Risponde di omicidio colposo il medico responsabile del servizio di igiene mentale il quale abbia, malgrado l’esplicita richiesta dei famigliari, omesso di proporre un trattamento sanitario obbligatorio in regime di degenza ospedaliera, e si sia comunque astenuto dal prescrivere idonee misure terapeutiche alternative, nei confronti di schizofrenico resosi responsabile, due giorni dopo, di un accoltellamento letale ai danni della madre.</a:t>
          </a:r>
          <a:r>
            <a:rPr lang="it-IT" sz="2200" kern="1200" dirty="0"/>
            <a:t>»</a:t>
          </a:r>
        </a:p>
      </dsp:txBody>
      <dsp:txXfrm>
        <a:off x="0" y="1457774"/>
        <a:ext cx="8856984" cy="2070623"/>
      </dsp:txXfrm>
    </dsp:sp>
    <dsp:sp modelId="{4736FED8-B0B2-471A-ACE5-2C25F505AA41}">
      <dsp:nvSpPr>
        <dsp:cNvPr id="0" name=""/>
        <dsp:cNvSpPr/>
      </dsp:nvSpPr>
      <dsp:spPr>
        <a:xfrm>
          <a:off x="0" y="3516725"/>
          <a:ext cx="8856984" cy="143406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it-IT" sz="2300" kern="1200" dirty="0"/>
            <a:t>La Corte di Cassazione ha annullato la sentenza pronunciata in Appello, rilevando la </a:t>
          </a:r>
          <a:r>
            <a:rPr lang="it-IT" sz="2300" b="1" kern="1200" dirty="0"/>
            <a:t>mancanza del nesso di causalità </a:t>
          </a:r>
          <a:r>
            <a:rPr lang="it-IT" sz="2300" kern="1200" dirty="0"/>
            <a:t>fra l’omessa richiesta di TSO e l’evento omicidio:</a:t>
          </a:r>
        </a:p>
      </dsp:txBody>
      <dsp:txXfrm>
        <a:off x="70005" y="3586730"/>
        <a:ext cx="8716974" cy="1294055"/>
      </dsp:txXfrm>
    </dsp:sp>
    <dsp:sp modelId="{E6CF2878-3D03-4699-8078-F79C07C4B183}">
      <dsp:nvSpPr>
        <dsp:cNvPr id="0" name=""/>
        <dsp:cNvSpPr/>
      </dsp:nvSpPr>
      <dsp:spPr>
        <a:xfrm>
          <a:off x="0" y="4928338"/>
          <a:ext cx="8856984" cy="15523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1209"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it-IT" sz="2400" kern="1200" dirty="0"/>
            <a:t>dalla richiesta del primo medico alla convalida del secondo all’ordinanza del sindaco vi sono troppi passaggi per ritenere che, nel giudizio ipotetico, l’avvenuta richiesta di TSO avrebbe con probabilità vicina alla certezza impedito l’evento</a:t>
          </a:r>
        </a:p>
      </dsp:txBody>
      <dsp:txXfrm>
        <a:off x="0" y="4928338"/>
        <a:ext cx="8856984" cy="155238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D51F36-2C13-4A44-9760-16FEEDB4ED2C}">
      <dsp:nvSpPr>
        <dsp:cNvPr id="0" name=""/>
        <dsp:cNvSpPr/>
      </dsp:nvSpPr>
      <dsp:spPr>
        <a:xfrm rot="16200000">
          <a:off x="1993" y="1265"/>
          <a:ext cx="2805780" cy="2805780"/>
        </a:xfrm>
        <a:prstGeom prst="upArrow">
          <a:avLst>
            <a:gd name="adj1" fmla="val 50000"/>
            <a:gd name="adj2" fmla="val 35000"/>
          </a:avLst>
        </a:prstGeom>
        <a:solidFill>
          <a:schemeClr val="accent1">
            <a:hueOff val="0"/>
            <a:satOff val="0"/>
            <a:lumOff val="0"/>
            <a:alphaOff val="0"/>
          </a:schemeClr>
        </a:solidFill>
        <a:ln w="3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it-IT" sz="2500" kern="1200" dirty="0"/>
            <a:t>Coattività: art. 13, comma 3</a:t>
          </a:r>
        </a:p>
      </dsp:txBody>
      <dsp:txXfrm rot="5400000">
        <a:off x="493005" y="702709"/>
        <a:ext cx="2314769" cy="1402890"/>
      </dsp:txXfrm>
    </dsp:sp>
    <dsp:sp modelId="{CCD2C2CB-096D-4FD4-BBF6-0C839A419D10}">
      <dsp:nvSpPr>
        <dsp:cNvPr id="0" name=""/>
        <dsp:cNvSpPr/>
      </dsp:nvSpPr>
      <dsp:spPr>
        <a:xfrm rot="5400000">
          <a:off x="5401137" y="1265"/>
          <a:ext cx="2805780" cy="2805780"/>
        </a:xfrm>
        <a:prstGeom prst="upArrow">
          <a:avLst>
            <a:gd name="adj1" fmla="val 50000"/>
            <a:gd name="adj2" fmla="val 35000"/>
          </a:avLst>
        </a:prstGeom>
        <a:solidFill>
          <a:schemeClr val="accent1">
            <a:hueOff val="0"/>
            <a:satOff val="0"/>
            <a:lumOff val="0"/>
            <a:alphaOff val="0"/>
          </a:schemeClr>
        </a:solidFill>
        <a:ln w="3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it-IT" sz="2500" kern="1200" dirty="0"/>
            <a:t>Obbligatorietà: art. 32, comma 2</a:t>
          </a:r>
        </a:p>
      </dsp:txBody>
      <dsp:txXfrm rot="-5400000">
        <a:off x="5401138" y="702710"/>
        <a:ext cx="2314769" cy="140289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5F8F09-A08E-4B92-B010-C184A5DD2678}">
      <dsp:nvSpPr>
        <dsp:cNvPr id="0" name=""/>
        <dsp:cNvSpPr/>
      </dsp:nvSpPr>
      <dsp:spPr>
        <a:xfrm>
          <a:off x="0" y="4336338"/>
          <a:ext cx="8498064" cy="142328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ts val="0"/>
            </a:spcAft>
            <a:buNone/>
          </a:pPr>
          <a:r>
            <a:rPr lang="it-IT" sz="2500" kern="1200" dirty="0"/>
            <a:t>Tuttavia: «</a:t>
          </a:r>
          <a:r>
            <a:rPr lang="it-IT" sz="2500" b="1" kern="1200" dirty="0"/>
            <a:t>a mali estremi, estremi rimedi</a:t>
          </a:r>
          <a:r>
            <a:rPr lang="it-IT" sz="2500" kern="1200" dirty="0"/>
            <a:t>»:</a:t>
          </a:r>
        </a:p>
        <a:p>
          <a:pPr marL="0" lvl="0" indent="0" algn="ctr" defTabSz="1111250">
            <a:lnSpc>
              <a:spcPct val="90000"/>
            </a:lnSpc>
            <a:spcBef>
              <a:spcPct val="0"/>
            </a:spcBef>
            <a:spcAft>
              <a:spcPts val="0"/>
            </a:spcAft>
            <a:buNone/>
          </a:pPr>
          <a:r>
            <a:rPr lang="it-IT" sz="2500" kern="1200" dirty="0"/>
            <a:t>i trattamenti sanitari possono essere imposti al paziente in maniera coatta</a:t>
          </a:r>
        </a:p>
      </dsp:txBody>
      <dsp:txXfrm>
        <a:off x="0" y="4336338"/>
        <a:ext cx="8498064" cy="1423283"/>
      </dsp:txXfrm>
    </dsp:sp>
    <dsp:sp modelId="{ED4F2CC3-D798-41FF-B511-23787AA33C03}">
      <dsp:nvSpPr>
        <dsp:cNvPr id="0" name=""/>
        <dsp:cNvSpPr/>
      </dsp:nvSpPr>
      <dsp:spPr>
        <a:xfrm rot="10800000">
          <a:off x="0" y="2168678"/>
          <a:ext cx="8498064" cy="2189009"/>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it-IT" sz="2500" kern="1200" dirty="0"/>
            <a:t>Ne consegue che nel settore del trattamento per malattia mentale </a:t>
          </a:r>
          <a:r>
            <a:rPr lang="it-IT" sz="2500" b="1" kern="1200" dirty="0"/>
            <a:t>obbligatorietà</a:t>
          </a:r>
          <a:r>
            <a:rPr lang="it-IT" sz="2500" kern="1200" dirty="0"/>
            <a:t> non significa necessariamente </a:t>
          </a:r>
          <a:r>
            <a:rPr lang="it-IT" sz="2500" b="1" kern="1200" dirty="0"/>
            <a:t>coattività»</a:t>
          </a:r>
          <a:endParaRPr lang="it-IT" sz="2500" kern="1200" dirty="0"/>
        </a:p>
      </dsp:txBody>
      <dsp:txXfrm rot="10800000">
        <a:off x="0" y="2168678"/>
        <a:ext cx="8498064" cy="1422352"/>
      </dsp:txXfrm>
    </dsp:sp>
    <dsp:sp modelId="{8E957C77-B1ED-4D34-81E9-2B41823DE523}">
      <dsp:nvSpPr>
        <dsp:cNvPr id="0" name=""/>
        <dsp:cNvSpPr/>
      </dsp:nvSpPr>
      <dsp:spPr>
        <a:xfrm rot="10800000">
          <a:off x="0" y="1018"/>
          <a:ext cx="8498064" cy="2189009"/>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it-IT" sz="2500" kern="1200" dirty="0"/>
            <a:t>«È chiaro l'intento di non connotare il disturbo psichico come potenziale fonte di pericolo</a:t>
          </a:r>
        </a:p>
      </dsp:txBody>
      <dsp:txXfrm rot="10800000">
        <a:off x="0" y="1018"/>
        <a:ext cx="8498064" cy="142235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4131D9-F29F-495D-A9B9-65AD2A71E631}">
      <dsp:nvSpPr>
        <dsp:cNvPr id="0" name=""/>
        <dsp:cNvSpPr/>
      </dsp:nvSpPr>
      <dsp:spPr>
        <a:xfrm rot="16200000">
          <a:off x="2371" y="580"/>
          <a:ext cx="3239199" cy="3239199"/>
        </a:xfrm>
        <a:prstGeom prst="downArrow">
          <a:avLst>
            <a:gd name="adj1" fmla="val 50000"/>
            <a:gd name="adj2" fmla="val 35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it-IT" sz="2800" kern="1200" dirty="0"/>
            <a:t>Coattività: art. 13, comma 3</a:t>
          </a:r>
        </a:p>
      </dsp:txBody>
      <dsp:txXfrm rot="5400000">
        <a:off x="2371" y="810380"/>
        <a:ext cx="2672339" cy="1619599"/>
      </dsp:txXfrm>
    </dsp:sp>
    <dsp:sp modelId="{D1D67C85-3004-4EB5-8DB9-61067A1AB41F}">
      <dsp:nvSpPr>
        <dsp:cNvPr id="0" name=""/>
        <dsp:cNvSpPr/>
      </dsp:nvSpPr>
      <dsp:spPr>
        <a:xfrm rot="5400000">
          <a:off x="5615413" y="580"/>
          <a:ext cx="3239199" cy="3239199"/>
        </a:xfrm>
        <a:prstGeom prst="downArrow">
          <a:avLst>
            <a:gd name="adj1" fmla="val 50000"/>
            <a:gd name="adj2" fmla="val 35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it-IT" sz="2800" kern="1200" dirty="0"/>
            <a:t>Obbligatorietà: art. 32, comma 2</a:t>
          </a:r>
        </a:p>
      </dsp:txBody>
      <dsp:txXfrm rot="-5400000">
        <a:off x="6182273" y="810380"/>
        <a:ext cx="2672339" cy="161959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D4E33A-5F0C-42F1-8FF7-E4FFB657563E}">
      <dsp:nvSpPr>
        <dsp:cNvPr id="0" name=""/>
        <dsp:cNvSpPr/>
      </dsp:nvSpPr>
      <dsp:spPr>
        <a:xfrm>
          <a:off x="1800201" y="795"/>
          <a:ext cx="5015876" cy="114224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dirty="0"/>
            <a:t>3. malattie mentali (art. 34 della legge 833/78): trattate in condizioni di degenza ospedaliera, qualora le </a:t>
          </a:r>
          <a:r>
            <a:rPr lang="it-IT" sz="1900" b="1" kern="1200" dirty="0"/>
            <a:t>alterazioni psichiche </a:t>
          </a:r>
          <a:r>
            <a:rPr lang="it-IT" sz="1900" kern="1200" dirty="0"/>
            <a:t>siano tali da</a:t>
          </a:r>
        </a:p>
      </dsp:txBody>
      <dsp:txXfrm>
        <a:off x="1833656" y="34250"/>
        <a:ext cx="4948966" cy="1075336"/>
      </dsp:txXfrm>
    </dsp:sp>
    <dsp:sp modelId="{43AD9E8C-1729-4A31-A824-6D676907EF42}">
      <dsp:nvSpPr>
        <dsp:cNvPr id="0" name=""/>
        <dsp:cNvSpPr/>
      </dsp:nvSpPr>
      <dsp:spPr>
        <a:xfrm rot="2987306">
          <a:off x="5386379" y="2011218"/>
          <a:ext cx="2195465" cy="399786"/>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it-IT" sz="1500" kern="1200"/>
        </a:p>
      </dsp:txBody>
      <dsp:txXfrm>
        <a:off x="5506315" y="2091175"/>
        <a:ext cx="1955593" cy="239872"/>
      </dsp:txXfrm>
    </dsp:sp>
    <dsp:sp modelId="{7BC14D04-0072-4D93-A039-2FB417CCC969}">
      <dsp:nvSpPr>
        <dsp:cNvPr id="0" name=""/>
        <dsp:cNvSpPr/>
      </dsp:nvSpPr>
      <dsp:spPr>
        <a:xfrm>
          <a:off x="5904654" y="3240354"/>
          <a:ext cx="2284492" cy="114224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dirty="0"/>
            <a:t>2. malattie veneree in fase contagiosa</a:t>
          </a:r>
        </a:p>
      </dsp:txBody>
      <dsp:txXfrm>
        <a:off x="5938109" y="3273809"/>
        <a:ext cx="2217582" cy="1075336"/>
      </dsp:txXfrm>
    </dsp:sp>
    <dsp:sp modelId="{C6A16254-C350-4ADA-9D8E-07A4D8A27D83}">
      <dsp:nvSpPr>
        <dsp:cNvPr id="0" name=""/>
        <dsp:cNvSpPr/>
      </dsp:nvSpPr>
      <dsp:spPr>
        <a:xfrm rot="10799996">
          <a:off x="3212860" y="3611587"/>
          <a:ext cx="2195465" cy="399786"/>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it-IT" sz="1500" kern="1200"/>
        </a:p>
      </dsp:txBody>
      <dsp:txXfrm rot="10800000">
        <a:off x="3332796" y="3691544"/>
        <a:ext cx="1955593" cy="239872"/>
      </dsp:txXfrm>
    </dsp:sp>
    <dsp:sp modelId="{1C459355-BFD1-48FC-91BC-A81D5732AA42}">
      <dsp:nvSpPr>
        <dsp:cNvPr id="0" name=""/>
        <dsp:cNvSpPr/>
      </dsp:nvSpPr>
      <dsp:spPr>
        <a:xfrm>
          <a:off x="432038" y="3240360"/>
          <a:ext cx="2284492" cy="114224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dirty="0"/>
            <a:t>1. malattie infettive e diffusive</a:t>
          </a:r>
        </a:p>
      </dsp:txBody>
      <dsp:txXfrm>
        <a:off x="465493" y="3273815"/>
        <a:ext cx="2217582" cy="1075336"/>
      </dsp:txXfrm>
    </dsp:sp>
    <dsp:sp modelId="{7BF18129-806E-4333-8CBB-0074DA45058D}">
      <dsp:nvSpPr>
        <dsp:cNvPr id="0" name=""/>
        <dsp:cNvSpPr/>
      </dsp:nvSpPr>
      <dsp:spPr>
        <a:xfrm rot="18609653">
          <a:off x="1359225" y="1978951"/>
          <a:ext cx="2195465" cy="399786"/>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it-IT" sz="1500" kern="1200"/>
        </a:p>
      </dsp:txBody>
      <dsp:txXfrm>
        <a:off x="1479161" y="2058908"/>
        <a:ext cx="1955593" cy="23987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08896C-F350-4163-8C36-3CD1D374A485}">
      <dsp:nvSpPr>
        <dsp:cNvPr id="0" name=""/>
        <dsp:cNvSpPr/>
      </dsp:nvSpPr>
      <dsp:spPr>
        <a:xfrm>
          <a:off x="7721" y="286878"/>
          <a:ext cx="2307772" cy="1514475"/>
        </a:xfrm>
        <a:prstGeom prst="roundRect">
          <a:avLst>
            <a:gd name="adj" fmla="val 10000"/>
          </a:avLst>
        </a:prstGeom>
        <a:solidFill>
          <a:srgbClr val="7FD13B">
            <a:hueOff val="0"/>
            <a:satOff val="0"/>
            <a:lumOff val="0"/>
            <a:alphaOff val="0"/>
          </a:srgbClr>
        </a:solidFill>
        <a:ln w="1905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dirty="0"/>
            <a:t>A. richiedere </a:t>
          </a:r>
          <a:r>
            <a:rPr lang="it-IT" sz="1800" b="1" kern="1200" dirty="0"/>
            <a:t>urgenti interventi terapeutici</a:t>
          </a:r>
          <a:endParaRPr lang="it-IT" sz="1800" kern="1200" dirty="0">
            <a:solidFill>
              <a:sysClr val="window" lastClr="FFFFFF"/>
            </a:solidFill>
            <a:latin typeface="Corbel"/>
            <a:ea typeface="+mn-ea"/>
            <a:cs typeface="+mn-cs"/>
          </a:endParaRPr>
        </a:p>
      </dsp:txBody>
      <dsp:txXfrm>
        <a:off x="52078" y="331235"/>
        <a:ext cx="2219058" cy="1425761"/>
      </dsp:txXfrm>
    </dsp:sp>
    <dsp:sp modelId="{9BFB8E9B-DF8A-4303-B6B3-2E162C4BEB75}">
      <dsp:nvSpPr>
        <dsp:cNvPr id="0" name=""/>
        <dsp:cNvSpPr/>
      </dsp:nvSpPr>
      <dsp:spPr>
        <a:xfrm>
          <a:off x="2546270" y="757952"/>
          <a:ext cx="489247" cy="572327"/>
        </a:xfrm>
        <a:prstGeom prst="rightArrow">
          <a:avLst>
            <a:gd name="adj1" fmla="val 60000"/>
            <a:gd name="adj2" fmla="val 50000"/>
          </a:avLst>
        </a:prstGeom>
        <a:solidFill>
          <a:srgbClr val="7FD13B">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it-IT" sz="1400" kern="1200">
            <a:solidFill>
              <a:sysClr val="window" lastClr="FFFFFF"/>
            </a:solidFill>
            <a:latin typeface="Corbel"/>
            <a:ea typeface="+mn-ea"/>
            <a:cs typeface="+mn-cs"/>
          </a:endParaRPr>
        </a:p>
      </dsp:txBody>
      <dsp:txXfrm>
        <a:off x="2546270" y="872417"/>
        <a:ext cx="342473" cy="343397"/>
      </dsp:txXfrm>
    </dsp:sp>
    <dsp:sp modelId="{9F941789-C81D-4D72-A3F0-D83FDCA36DA6}">
      <dsp:nvSpPr>
        <dsp:cNvPr id="0" name=""/>
        <dsp:cNvSpPr/>
      </dsp:nvSpPr>
      <dsp:spPr>
        <a:xfrm>
          <a:off x="3238601" y="286878"/>
          <a:ext cx="2307772" cy="1514475"/>
        </a:xfrm>
        <a:prstGeom prst="roundRect">
          <a:avLst>
            <a:gd name="adj" fmla="val 10000"/>
          </a:avLst>
        </a:prstGeom>
        <a:solidFill>
          <a:srgbClr val="7FD13B">
            <a:hueOff val="0"/>
            <a:satOff val="0"/>
            <a:lumOff val="0"/>
            <a:alphaOff val="0"/>
          </a:srgbClr>
        </a:solidFill>
        <a:ln w="1905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dirty="0"/>
            <a:t>B. gli stessi </a:t>
          </a:r>
          <a:r>
            <a:rPr lang="it-IT" sz="1800" b="1" kern="1200" dirty="0"/>
            <a:t>non siano accettati </a:t>
          </a:r>
          <a:r>
            <a:rPr lang="it-IT" sz="1800" kern="1200" dirty="0"/>
            <a:t>dall'infermo</a:t>
          </a:r>
          <a:endParaRPr lang="it-IT" sz="1800" kern="1200" dirty="0">
            <a:solidFill>
              <a:sysClr val="window" lastClr="FFFFFF"/>
            </a:solidFill>
            <a:latin typeface="Corbel"/>
            <a:ea typeface="+mn-ea"/>
            <a:cs typeface="+mn-cs"/>
          </a:endParaRPr>
        </a:p>
      </dsp:txBody>
      <dsp:txXfrm>
        <a:off x="3282958" y="331235"/>
        <a:ext cx="2219058" cy="1425761"/>
      </dsp:txXfrm>
    </dsp:sp>
    <dsp:sp modelId="{10B14342-87F6-4C68-A2BD-F3930A50BA34}">
      <dsp:nvSpPr>
        <dsp:cNvPr id="0" name=""/>
        <dsp:cNvSpPr/>
      </dsp:nvSpPr>
      <dsp:spPr>
        <a:xfrm>
          <a:off x="5777151" y="757952"/>
          <a:ext cx="489247" cy="572327"/>
        </a:xfrm>
        <a:prstGeom prst="rightArrow">
          <a:avLst>
            <a:gd name="adj1" fmla="val 60000"/>
            <a:gd name="adj2" fmla="val 50000"/>
          </a:avLst>
        </a:prstGeom>
        <a:solidFill>
          <a:srgbClr val="7FD13B">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it-IT" sz="1400" kern="1200">
            <a:solidFill>
              <a:sysClr val="window" lastClr="FFFFFF"/>
            </a:solidFill>
            <a:latin typeface="Corbel"/>
            <a:ea typeface="+mn-ea"/>
            <a:cs typeface="+mn-cs"/>
          </a:endParaRPr>
        </a:p>
      </dsp:txBody>
      <dsp:txXfrm>
        <a:off x="5777151" y="872417"/>
        <a:ext cx="342473" cy="343397"/>
      </dsp:txXfrm>
    </dsp:sp>
    <dsp:sp modelId="{C43C4E7D-F1A9-4B96-A52D-147ECE06788B}">
      <dsp:nvSpPr>
        <dsp:cNvPr id="0" name=""/>
        <dsp:cNvSpPr/>
      </dsp:nvSpPr>
      <dsp:spPr>
        <a:xfrm>
          <a:off x="6469482" y="286878"/>
          <a:ext cx="2307772" cy="1514475"/>
        </a:xfrm>
        <a:prstGeom prst="roundRect">
          <a:avLst>
            <a:gd name="adj" fmla="val 10000"/>
          </a:avLst>
        </a:prstGeom>
        <a:solidFill>
          <a:srgbClr val="7FD13B">
            <a:hueOff val="0"/>
            <a:satOff val="0"/>
            <a:lumOff val="0"/>
            <a:alphaOff val="0"/>
          </a:srgbClr>
        </a:solidFill>
        <a:ln w="1905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dirty="0"/>
            <a:t>C. non sia possibile adottare tempestive e idonee </a:t>
          </a:r>
          <a:r>
            <a:rPr lang="it-IT" sz="1800" b="1" kern="1200" dirty="0"/>
            <a:t>misure sanitarie </a:t>
          </a:r>
          <a:r>
            <a:rPr lang="it-IT" sz="1800" b="1" kern="1200" dirty="0" err="1"/>
            <a:t>extraos</a:t>
          </a:r>
          <a:r>
            <a:rPr lang="it-IT" sz="1800" kern="1200" dirty="0" err="1"/>
            <a:t>pedaliere</a:t>
          </a:r>
          <a:endParaRPr lang="it-IT" sz="1800" kern="1200" dirty="0">
            <a:solidFill>
              <a:sysClr val="window" lastClr="FFFFFF"/>
            </a:solidFill>
            <a:latin typeface="Corbel"/>
            <a:ea typeface="+mn-ea"/>
            <a:cs typeface="+mn-cs"/>
          </a:endParaRPr>
        </a:p>
      </dsp:txBody>
      <dsp:txXfrm>
        <a:off x="6513839" y="331235"/>
        <a:ext cx="2219058" cy="142576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3.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6.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9.xml><?xml version="1.0" encoding="utf-8"?>
<dgm:layoutDef xmlns:dgm="http://schemas.openxmlformats.org/drawingml/2006/diagram" xmlns:a="http://schemas.openxmlformats.org/drawingml/2006/main" uniqueId="urn:diagrams.loki3.com/BracketList+Icon">
  <dgm:title val="Elenco verticale con parentesi"/>
  <dgm:desc val="Mostra blocchi di informazioni raggruppate. Risultati ottimali con grandi quantità di testo di livello 2."/>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3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diagrams.loki3.com/BracketList+Icon">
  <dgm:title val="Elenco verticale con parentesi"/>
  <dgm:desc val="Mostra blocchi di informazioni raggruppate. Risultati ottimali con grandi quantità di testo di livello 2."/>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default#2">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37.xml><?xml version="1.0" encoding="utf-8"?>
<dgm:layoutDef xmlns:dgm="http://schemas.openxmlformats.org/drawingml/2006/diagram" xmlns:a="http://schemas.openxmlformats.org/drawingml/2006/main" uniqueId="urn:microsoft.com/office/officeart/2005/8/layout/default#3">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default#4">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default#5">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10">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20">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2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2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2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2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2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30">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3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3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3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3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3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3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3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3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3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40">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4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4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4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4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png"/><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png"/><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8.png"/><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8.png"/><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4.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4.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4.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4.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4.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4.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4.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4.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4.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4.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5.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5.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5.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5.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5.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5.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5.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5.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5.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5.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5.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5.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5.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5.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5.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6.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6.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6.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16.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21.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21.xml"/></Relationships>
</file>

<file path=ppt/slideLayouts/_rels/slideLayout26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21.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21.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hemeOverride" Target="../theme/themeOverride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hemeOverride" Target="../theme/themeOverride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hemeOverride" Target="../theme/themeOverride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hemeOverride" Target="../theme/themeOverride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hemeOverride" Target="../theme/themeOverride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cxnSp>
        <p:nvCxnSpPr>
          <p:cNvPr id="4" name="Connettore 1 3"/>
          <p:cNvCxnSpPr/>
          <p:nvPr/>
        </p:nvCxnSpPr>
        <p:spPr>
          <a:xfrm>
            <a:off x="146367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5" name="Connettore 1 4"/>
          <p:cNvCxnSpPr/>
          <p:nvPr/>
        </p:nvCxnSpPr>
        <p:spPr>
          <a:xfrm>
            <a:off x="470852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6" name="Ovale 5"/>
          <p:cNvSpPr/>
          <p:nvPr/>
        </p:nvSpPr>
        <p:spPr>
          <a:xfrm>
            <a:off x="4540250" y="3525838"/>
            <a:ext cx="46038" cy="46037"/>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anchor="ctr"/>
          <a:lstStyle/>
          <a:p>
            <a:pPr algn="ctr">
              <a:defRPr/>
            </a:pPr>
            <a:endParaRPr lang="en-US"/>
          </a:p>
        </p:txBody>
      </p:sp>
      <p:sp>
        <p:nvSpPr>
          <p:cNvPr id="9" name="Sottotitolo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it-IT"/>
              <a:t>Fare clic per modificare lo stile del sottotitolo dello schema</a:t>
            </a:r>
            <a:endParaRPr lang="en-US"/>
          </a:p>
        </p:txBody>
      </p:sp>
      <p:sp>
        <p:nvSpPr>
          <p:cNvPr id="28" name="Titolo 27"/>
          <p:cNvSpPr>
            <a:spLocks noGrp="1"/>
          </p:cNvSpPr>
          <p:nvPr>
            <p:ph type="ctrTitle"/>
          </p:nvPr>
        </p:nvSpPr>
        <p:spPr>
          <a:xfrm>
            <a:off x="457200" y="1433732"/>
            <a:ext cx="8305800" cy="1981200"/>
          </a:xfrm>
          <a:ln w="6350" cap="rnd">
            <a:noFill/>
          </a:ln>
        </p:spPr>
        <p:txBody>
          <a:bodyPr>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lang="it-IT"/>
              <a:t>Fare clic per modificare lo stile del titolo</a:t>
            </a:r>
            <a:endParaRPr lang="en-US"/>
          </a:p>
        </p:txBody>
      </p:sp>
      <p:sp>
        <p:nvSpPr>
          <p:cNvPr id="7" name="Segnaposto data 14"/>
          <p:cNvSpPr>
            <a:spLocks noGrp="1"/>
          </p:cNvSpPr>
          <p:nvPr>
            <p:ph type="dt" sz="half" idx="10"/>
          </p:nvPr>
        </p:nvSpPr>
        <p:spPr/>
        <p:txBody>
          <a:bodyPr/>
          <a:lstStyle>
            <a:lvl1pPr>
              <a:defRPr/>
            </a:lvl1pPr>
          </a:lstStyle>
          <a:p>
            <a:pPr>
              <a:defRPr/>
            </a:pPr>
            <a:fld id="{72298202-B6D1-4761-9635-4D321541373D}" type="datetimeFigureOut">
              <a:rPr lang="it-IT"/>
              <a:pPr>
                <a:defRPr/>
              </a:pPr>
              <a:t>18/09/2024</a:t>
            </a:fld>
            <a:endParaRPr lang="it-IT"/>
          </a:p>
        </p:txBody>
      </p:sp>
      <p:sp>
        <p:nvSpPr>
          <p:cNvPr id="8" name="Segnaposto numero diapositiva 15"/>
          <p:cNvSpPr>
            <a:spLocks noGrp="1"/>
          </p:cNvSpPr>
          <p:nvPr>
            <p:ph type="sldNum" sz="quarter" idx="11"/>
          </p:nvPr>
        </p:nvSpPr>
        <p:spPr/>
        <p:txBody>
          <a:bodyPr/>
          <a:lstStyle>
            <a:lvl1pPr>
              <a:defRPr/>
            </a:lvl1pPr>
          </a:lstStyle>
          <a:p>
            <a:fld id="{DD0D87B5-47F4-4DFC-A63E-5437417A9511}" type="slidenum">
              <a:rPr lang="it-IT"/>
              <a:pPr/>
              <a:t>‹N›</a:t>
            </a:fld>
            <a:endParaRPr lang="it-IT"/>
          </a:p>
        </p:txBody>
      </p:sp>
      <p:sp>
        <p:nvSpPr>
          <p:cNvPr id="10" name="Segnaposto piè di pagina 16"/>
          <p:cNvSpPr>
            <a:spLocks noGrp="1"/>
          </p:cNvSpPr>
          <p:nvPr>
            <p:ph type="ftr" sz="quarter" idx="12"/>
          </p:nvPr>
        </p:nvSpPr>
        <p:spPr/>
        <p:txBody>
          <a:bodyPr/>
          <a:lstStyle>
            <a:lvl1pPr>
              <a:defRPr/>
            </a:lvl1pPr>
          </a:lstStyle>
          <a:p>
            <a:pPr>
              <a:defRPr/>
            </a:pPr>
            <a:endParaRPr lang="it-IT"/>
          </a:p>
        </p:txBody>
      </p:sp>
    </p:spTree>
    <p:extLst>
      <p:ext uri="{BB962C8B-B14F-4D97-AF65-F5344CB8AC3E}">
        <p14:creationId xmlns:p14="http://schemas.microsoft.com/office/powerpoint/2010/main" val="550064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p:cNvSpPr>
            <a:spLocks noGrp="1"/>
          </p:cNvSpPr>
          <p:nvPr>
            <p:ph type="dt" sz="half" idx="10"/>
          </p:nvPr>
        </p:nvSpPr>
        <p:spPr/>
        <p:txBody>
          <a:bodyPr/>
          <a:lstStyle>
            <a:lvl1pPr>
              <a:defRPr/>
            </a:lvl1pPr>
          </a:lstStyle>
          <a:p>
            <a:pPr>
              <a:defRPr/>
            </a:pPr>
            <a:fld id="{E0795D01-C4B7-4F7D-A364-02F017CE1A50}" type="datetimeFigureOut">
              <a:rPr lang="it-IT"/>
              <a:pPr>
                <a:defRPr/>
              </a:pPr>
              <a:t>18/09/2024</a:t>
            </a:fld>
            <a:endParaRPr lang="it-IT"/>
          </a:p>
        </p:txBody>
      </p:sp>
      <p:sp>
        <p:nvSpPr>
          <p:cNvPr id="5" name="Segnaposto piè di pagina 9"/>
          <p:cNvSpPr>
            <a:spLocks noGrp="1"/>
          </p:cNvSpPr>
          <p:nvPr>
            <p:ph type="ftr" sz="quarter" idx="11"/>
          </p:nvPr>
        </p:nvSpPr>
        <p:spPr/>
        <p:txBody>
          <a:bodyPr/>
          <a:lstStyle>
            <a:lvl1pPr>
              <a:defRPr/>
            </a:lvl1pPr>
          </a:lstStyle>
          <a:p>
            <a:pPr>
              <a:defRPr/>
            </a:pPr>
            <a:endParaRPr lang="it-IT"/>
          </a:p>
        </p:txBody>
      </p:sp>
      <p:sp>
        <p:nvSpPr>
          <p:cNvPr id="6" name="Segnaposto numero diapositiva 21"/>
          <p:cNvSpPr>
            <a:spLocks noGrp="1"/>
          </p:cNvSpPr>
          <p:nvPr>
            <p:ph type="sldNum" sz="quarter" idx="12"/>
          </p:nvPr>
        </p:nvSpPr>
        <p:spPr/>
        <p:txBody>
          <a:bodyPr/>
          <a:lstStyle>
            <a:lvl1pPr>
              <a:defRPr/>
            </a:lvl1pPr>
          </a:lstStyle>
          <a:p>
            <a:fld id="{5585AAA2-2E18-4E00-BEDE-6262AB48776B}" type="slidenum">
              <a:rPr lang="it-IT"/>
              <a:pPr/>
              <a:t>‹N›</a:t>
            </a:fld>
            <a:endParaRPr lang="it-IT"/>
          </a:p>
        </p:txBody>
      </p:sp>
    </p:spTree>
    <p:extLst>
      <p:ext uri="{BB962C8B-B14F-4D97-AF65-F5344CB8AC3E}">
        <p14:creationId xmlns:p14="http://schemas.microsoft.com/office/powerpoint/2010/main" val="397846925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 name="Group 15"/>
          <p:cNvGrpSpPr>
            <a:grpSpLocks/>
          </p:cNvGrpSpPr>
          <p:nvPr/>
        </p:nvGrpSpPr>
        <p:grpSpPr bwMode="auto">
          <a:xfrm>
            <a:off x="0" y="0"/>
            <a:ext cx="9144000" cy="6858000"/>
            <a:chOff x="0" y="0"/>
            <a:chExt cx="9144000" cy="6858000"/>
          </a:xfrm>
        </p:grpSpPr>
        <p:sp>
          <p:nvSpPr>
            <p:cNvPr id="5"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7"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10"/>
          <p:cNvSpPr/>
          <p:nvPr/>
        </p:nvSpPr>
        <p:spPr>
          <a:xfrm>
            <a:off x="990600" y="1017588"/>
            <a:ext cx="7178675" cy="4830762"/>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Rectangle 11"/>
          <p:cNvSpPr/>
          <p:nvPr/>
        </p:nvSpPr>
        <p:spPr>
          <a:xfrm>
            <a:off x="990600" y="1009650"/>
            <a:ext cx="7180263" cy="4832350"/>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0" name="Picture 2" descr="C:\Users\Administrator\Desktop\Pushpin Dev\Assets\pushpinLef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435684">
            <a:off x="769938" y="701675"/>
            <a:ext cx="566737"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 descr="C:\Users\Administrator\Desktop\Pushpin Dev\Assets\pushpinLef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096196">
            <a:off x="7854950" y="749300"/>
            <a:ext cx="566738"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it-IT"/>
              <a:t>Fare clic per modificare lo stile del titolo</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12" name="Date Placeholder 3"/>
          <p:cNvSpPr>
            <a:spLocks noGrp="1"/>
          </p:cNvSpPr>
          <p:nvPr>
            <p:ph type="dt" sz="half" idx="10"/>
          </p:nvPr>
        </p:nvSpPr>
        <p:spPr>
          <a:xfrm>
            <a:off x="6770688" y="5357813"/>
            <a:ext cx="1214437" cy="365125"/>
          </a:xfrm>
        </p:spPr>
        <p:txBody>
          <a:bodyPr/>
          <a:lstStyle>
            <a:lvl1pPr>
              <a:defRPr/>
            </a:lvl1pPr>
          </a:lstStyle>
          <a:p>
            <a:pPr>
              <a:defRPr/>
            </a:pPr>
            <a:fld id="{8437B000-4669-4369-9403-D8157B5B2022}" type="datetimeFigureOut">
              <a:rPr lang="it-IT"/>
              <a:pPr>
                <a:defRPr/>
              </a:pPr>
              <a:t>18/09/2024</a:t>
            </a:fld>
            <a:endParaRPr lang="it-IT"/>
          </a:p>
        </p:txBody>
      </p:sp>
      <p:sp>
        <p:nvSpPr>
          <p:cNvPr id="13" name="Footer Placeholder 4"/>
          <p:cNvSpPr>
            <a:spLocks noGrp="1"/>
          </p:cNvSpPr>
          <p:nvPr>
            <p:ph type="ftr" sz="quarter" idx="11"/>
          </p:nvPr>
        </p:nvSpPr>
        <p:spPr>
          <a:xfrm>
            <a:off x="1174750" y="5357813"/>
            <a:ext cx="5033963" cy="365125"/>
          </a:xfrm>
        </p:spPr>
        <p:txBody>
          <a:bodyPr/>
          <a:lstStyle>
            <a:lvl1pPr>
              <a:defRPr/>
            </a:lvl1pPr>
          </a:lstStyle>
          <a:p>
            <a:pPr>
              <a:defRPr/>
            </a:pPr>
            <a:endParaRPr lang="it-IT"/>
          </a:p>
        </p:txBody>
      </p:sp>
      <p:sp>
        <p:nvSpPr>
          <p:cNvPr id="14" name="Slide Number Placeholder 5"/>
          <p:cNvSpPr>
            <a:spLocks noGrp="1"/>
          </p:cNvSpPr>
          <p:nvPr>
            <p:ph type="sldNum" sz="quarter" idx="12"/>
          </p:nvPr>
        </p:nvSpPr>
        <p:spPr>
          <a:xfrm>
            <a:off x="6213475" y="5357813"/>
            <a:ext cx="554038" cy="365125"/>
          </a:xfrm>
        </p:spPr>
        <p:txBody>
          <a:bodyPr/>
          <a:lstStyle>
            <a:lvl1pPr algn="ctr">
              <a:defRPr/>
            </a:lvl1pPr>
          </a:lstStyle>
          <a:p>
            <a:fld id="{21064B09-78DF-4F8F-BCB2-AAAD27B8A370}" type="slidenum">
              <a:rPr lang="it-IT"/>
              <a:pPr/>
              <a:t>‹N›</a:t>
            </a:fld>
            <a:endParaRPr lang="it-IT"/>
          </a:p>
        </p:txBody>
      </p:sp>
    </p:spTree>
    <p:extLst>
      <p:ext uri="{BB962C8B-B14F-4D97-AF65-F5344CB8AC3E}">
        <p14:creationId xmlns:p14="http://schemas.microsoft.com/office/powerpoint/2010/main" val="6157073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lvl1pPr>
              <a:defRPr/>
            </a:lvl1pPr>
          </a:lstStyle>
          <a:p>
            <a:pPr>
              <a:defRPr/>
            </a:pPr>
            <a:fld id="{3F76EF87-89AF-4006-A988-6F1EC06B0EC5}"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87C6F032-E424-448D-8A6D-C7E02206629D}" type="slidenum">
              <a:rPr lang="it-IT"/>
              <a:pPr/>
              <a:t>‹N›</a:t>
            </a:fld>
            <a:endParaRPr lang="it-IT"/>
          </a:p>
        </p:txBody>
      </p:sp>
    </p:spTree>
    <p:extLst>
      <p:ext uri="{BB962C8B-B14F-4D97-AF65-F5344CB8AC3E}">
        <p14:creationId xmlns:p14="http://schemas.microsoft.com/office/powerpoint/2010/main" val="56989474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it-IT"/>
              <a:t>Fare clic per modificare lo stile del titolo</a:t>
            </a:r>
            <a:endParaRPr lang="en-US" dirty="0"/>
          </a:p>
        </p:txBody>
      </p:sp>
      <p:sp>
        <p:nvSpPr>
          <p:cNvPr id="3" name="Text Placeholder 2"/>
          <p:cNvSpPr>
            <a:spLocks noGrp="1"/>
          </p:cNvSpPr>
          <p:nvPr>
            <p:ph type="body" idx="1"/>
          </p:nvPr>
        </p:nvSpPr>
        <p:spPr>
          <a:xfrm>
            <a:off x="1456267" y="3725334"/>
            <a:ext cx="6231467" cy="1309511"/>
          </a:xfrm>
        </p:spPr>
        <p:txBody>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lvl1pPr>
              <a:defRPr/>
            </a:lvl1pPr>
          </a:lstStyle>
          <a:p>
            <a:pPr>
              <a:defRPr/>
            </a:pPr>
            <a:fld id="{974B09F9-8A67-48D5-9E2C-2BCA93AE27ED}"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141A89B9-0F3E-4C78-A0DE-B46DBBEE19AB}" type="slidenum">
              <a:rPr lang="it-IT"/>
              <a:pPr/>
              <a:t>‹N›</a:t>
            </a:fld>
            <a:endParaRPr lang="it-IT"/>
          </a:p>
        </p:txBody>
      </p:sp>
    </p:spTree>
    <p:extLst>
      <p:ext uri="{BB962C8B-B14F-4D97-AF65-F5344CB8AC3E}">
        <p14:creationId xmlns:p14="http://schemas.microsoft.com/office/powerpoint/2010/main" val="175340701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9" name="Content Placeholder 8"/>
          <p:cNvSpPr>
            <a:spLocks noGrp="1"/>
          </p:cNvSpPr>
          <p:nvPr>
            <p:ph sz="quarter" idx="13"/>
          </p:nvPr>
        </p:nvSpPr>
        <p:spPr>
          <a:xfrm>
            <a:off x="1298448" y="2121407"/>
            <a:ext cx="3200400" cy="3602736"/>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3"/>
          <p:cNvSpPr>
            <a:spLocks noGrp="1"/>
          </p:cNvSpPr>
          <p:nvPr>
            <p:ph type="dt" sz="half" idx="15"/>
          </p:nvPr>
        </p:nvSpPr>
        <p:spPr/>
        <p:txBody>
          <a:bodyPr/>
          <a:lstStyle>
            <a:lvl1pPr>
              <a:defRPr/>
            </a:lvl1pPr>
          </a:lstStyle>
          <a:p>
            <a:pPr>
              <a:defRPr/>
            </a:pPr>
            <a:fld id="{332437BC-E89C-4F07-BFAD-775C0588D364}" type="datetimeFigureOut">
              <a:rPr lang="it-IT"/>
              <a:pPr>
                <a:defRPr/>
              </a:pPr>
              <a:t>18/09/2024</a:t>
            </a:fld>
            <a:endParaRPr lang="it-IT"/>
          </a:p>
        </p:txBody>
      </p:sp>
      <p:sp>
        <p:nvSpPr>
          <p:cNvPr id="6" name="Footer Placeholder 4"/>
          <p:cNvSpPr>
            <a:spLocks noGrp="1"/>
          </p:cNvSpPr>
          <p:nvPr>
            <p:ph type="ftr" sz="quarter" idx="16"/>
          </p:nvPr>
        </p:nvSpPr>
        <p:spPr/>
        <p:txBody>
          <a:bodyPr/>
          <a:lstStyle>
            <a:lvl1pPr>
              <a:defRPr/>
            </a:lvl1pPr>
          </a:lstStyle>
          <a:p>
            <a:pPr>
              <a:defRPr/>
            </a:pPr>
            <a:endParaRPr lang="it-IT"/>
          </a:p>
        </p:txBody>
      </p:sp>
      <p:sp>
        <p:nvSpPr>
          <p:cNvPr id="7" name="Slide Number Placeholder 5"/>
          <p:cNvSpPr>
            <a:spLocks noGrp="1"/>
          </p:cNvSpPr>
          <p:nvPr>
            <p:ph type="sldNum" sz="quarter" idx="17"/>
          </p:nvPr>
        </p:nvSpPr>
        <p:spPr/>
        <p:txBody>
          <a:bodyPr/>
          <a:lstStyle>
            <a:lvl1pPr>
              <a:defRPr/>
            </a:lvl1pPr>
          </a:lstStyle>
          <a:p>
            <a:fld id="{DD173963-2534-4E71-9F81-727E4BC974FD}" type="slidenum">
              <a:rPr lang="it-IT"/>
              <a:pPr/>
              <a:t>‹N›</a:t>
            </a:fld>
            <a:endParaRPr lang="it-IT"/>
          </a:p>
        </p:txBody>
      </p:sp>
    </p:spTree>
    <p:extLst>
      <p:ext uri="{BB962C8B-B14F-4D97-AF65-F5344CB8AC3E}">
        <p14:creationId xmlns:p14="http://schemas.microsoft.com/office/powerpoint/2010/main" val="319325400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11" name="Content Placeholder 10"/>
          <p:cNvSpPr>
            <a:spLocks noGrp="1"/>
          </p:cNvSpPr>
          <p:nvPr>
            <p:ph sz="quarter" idx="13"/>
          </p:nvPr>
        </p:nvSpPr>
        <p:spPr>
          <a:xfrm>
            <a:off x="1298448" y="2944368"/>
            <a:ext cx="3227832" cy="2779776"/>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3"/>
          <p:cNvSpPr>
            <a:spLocks noGrp="1"/>
          </p:cNvSpPr>
          <p:nvPr>
            <p:ph type="dt" sz="half" idx="15"/>
          </p:nvPr>
        </p:nvSpPr>
        <p:spPr/>
        <p:txBody>
          <a:bodyPr/>
          <a:lstStyle>
            <a:lvl1pPr>
              <a:defRPr/>
            </a:lvl1pPr>
          </a:lstStyle>
          <a:p>
            <a:pPr>
              <a:defRPr/>
            </a:pPr>
            <a:fld id="{AE32F7B7-1D54-481A-85BC-D54CEBC06EB5}" type="datetimeFigureOut">
              <a:rPr lang="it-IT"/>
              <a:pPr>
                <a:defRPr/>
              </a:pPr>
              <a:t>18/09/2024</a:t>
            </a:fld>
            <a:endParaRPr lang="it-IT"/>
          </a:p>
        </p:txBody>
      </p:sp>
      <p:sp>
        <p:nvSpPr>
          <p:cNvPr id="8" name="Footer Placeholder 4"/>
          <p:cNvSpPr>
            <a:spLocks noGrp="1"/>
          </p:cNvSpPr>
          <p:nvPr>
            <p:ph type="ftr" sz="quarter" idx="16"/>
          </p:nvPr>
        </p:nvSpPr>
        <p:spPr/>
        <p:txBody>
          <a:bodyPr/>
          <a:lstStyle>
            <a:lvl1pPr>
              <a:defRPr/>
            </a:lvl1pPr>
          </a:lstStyle>
          <a:p>
            <a:pPr>
              <a:defRPr/>
            </a:pPr>
            <a:endParaRPr lang="it-IT"/>
          </a:p>
        </p:txBody>
      </p:sp>
      <p:sp>
        <p:nvSpPr>
          <p:cNvPr id="9" name="Slide Number Placeholder 5"/>
          <p:cNvSpPr>
            <a:spLocks noGrp="1"/>
          </p:cNvSpPr>
          <p:nvPr>
            <p:ph type="sldNum" sz="quarter" idx="17"/>
          </p:nvPr>
        </p:nvSpPr>
        <p:spPr/>
        <p:txBody>
          <a:bodyPr/>
          <a:lstStyle>
            <a:lvl1pPr>
              <a:defRPr/>
            </a:lvl1pPr>
          </a:lstStyle>
          <a:p>
            <a:fld id="{D8656E88-76F1-47CC-97F7-227F5C09B5B1}" type="slidenum">
              <a:rPr lang="it-IT"/>
              <a:pPr/>
              <a:t>‹N›</a:t>
            </a:fld>
            <a:endParaRPr lang="it-IT"/>
          </a:p>
        </p:txBody>
      </p:sp>
    </p:spTree>
    <p:extLst>
      <p:ext uri="{BB962C8B-B14F-4D97-AF65-F5344CB8AC3E}">
        <p14:creationId xmlns:p14="http://schemas.microsoft.com/office/powerpoint/2010/main" val="216977423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Date Placeholder 3"/>
          <p:cNvSpPr>
            <a:spLocks noGrp="1"/>
          </p:cNvSpPr>
          <p:nvPr>
            <p:ph type="dt" sz="half" idx="10"/>
          </p:nvPr>
        </p:nvSpPr>
        <p:spPr/>
        <p:txBody>
          <a:bodyPr/>
          <a:lstStyle>
            <a:lvl1pPr>
              <a:defRPr/>
            </a:lvl1pPr>
          </a:lstStyle>
          <a:p>
            <a:pPr>
              <a:defRPr/>
            </a:pPr>
            <a:fld id="{6FC4C84E-2FA1-4D4C-9025-CD3FF1F8F618}" type="datetimeFigureOut">
              <a:rPr lang="it-IT"/>
              <a:pPr>
                <a:defRPr/>
              </a:pPr>
              <a:t>18/09/2024</a:t>
            </a:fld>
            <a:endParaRPr lang="it-IT"/>
          </a:p>
        </p:txBody>
      </p:sp>
      <p:sp>
        <p:nvSpPr>
          <p:cNvPr id="4" name="Footer Placeholder 4"/>
          <p:cNvSpPr>
            <a:spLocks noGrp="1"/>
          </p:cNvSpPr>
          <p:nvPr>
            <p:ph type="ftr" sz="quarter" idx="11"/>
          </p:nvPr>
        </p:nvSpPr>
        <p:spPr/>
        <p:txBody>
          <a:bodyPr/>
          <a:lstStyle>
            <a:lvl1pPr>
              <a:defRPr/>
            </a:lvl1pPr>
          </a:lstStyle>
          <a:p>
            <a:pPr>
              <a:defRPr/>
            </a:pPr>
            <a:endParaRPr lang="it-IT"/>
          </a:p>
        </p:txBody>
      </p:sp>
      <p:sp>
        <p:nvSpPr>
          <p:cNvPr id="5" name="Slide Number Placeholder 5"/>
          <p:cNvSpPr>
            <a:spLocks noGrp="1"/>
          </p:cNvSpPr>
          <p:nvPr>
            <p:ph type="sldNum" sz="quarter" idx="12"/>
          </p:nvPr>
        </p:nvSpPr>
        <p:spPr/>
        <p:txBody>
          <a:bodyPr/>
          <a:lstStyle>
            <a:lvl1pPr>
              <a:defRPr/>
            </a:lvl1pPr>
          </a:lstStyle>
          <a:p>
            <a:fld id="{F1317BCB-0112-4370-8C62-4B0BE8C87A44}" type="slidenum">
              <a:rPr lang="it-IT"/>
              <a:pPr/>
              <a:t>‹N›</a:t>
            </a:fld>
            <a:endParaRPr lang="it-IT"/>
          </a:p>
        </p:txBody>
      </p:sp>
    </p:spTree>
    <p:extLst>
      <p:ext uri="{BB962C8B-B14F-4D97-AF65-F5344CB8AC3E}">
        <p14:creationId xmlns:p14="http://schemas.microsoft.com/office/powerpoint/2010/main" val="118317251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E4D9243-FA17-46A2-968A-D3CACDC9BCA2}" type="datetimeFigureOut">
              <a:rPr lang="it-IT"/>
              <a:pPr>
                <a:defRPr/>
              </a:pPr>
              <a:t>18/09/2024</a:t>
            </a:fld>
            <a:endParaRPr lang="it-IT"/>
          </a:p>
        </p:txBody>
      </p:sp>
      <p:sp>
        <p:nvSpPr>
          <p:cNvPr id="3" name="Footer Placeholder 4"/>
          <p:cNvSpPr>
            <a:spLocks noGrp="1"/>
          </p:cNvSpPr>
          <p:nvPr>
            <p:ph type="ftr" sz="quarter" idx="11"/>
          </p:nvPr>
        </p:nvSpPr>
        <p:spPr/>
        <p:txBody>
          <a:bodyPr/>
          <a:lstStyle>
            <a:lvl1pPr>
              <a:defRPr/>
            </a:lvl1pPr>
          </a:lstStyle>
          <a:p>
            <a:pPr>
              <a:defRPr/>
            </a:pPr>
            <a:endParaRPr lang="it-IT"/>
          </a:p>
        </p:txBody>
      </p:sp>
      <p:sp>
        <p:nvSpPr>
          <p:cNvPr id="4" name="Slide Number Placeholder 5"/>
          <p:cNvSpPr>
            <a:spLocks noGrp="1"/>
          </p:cNvSpPr>
          <p:nvPr>
            <p:ph type="sldNum" sz="quarter" idx="12"/>
          </p:nvPr>
        </p:nvSpPr>
        <p:spPr/>
        <p:txBody>
          <a:bodyPr/>
          <a:lstStyle>
            <a:lvl1pPr>
              <a:defRPr/>
            </a:lvl1pPr>
          </a:lstStyle>
          <a:p>
            <a:fld id="{BE23BAB7-F6B0-47A2-B32F-05204275238A}" type="slidenum">
              <a:rPr lang="it-IT"/>
              <a:pPr/>
              <a:t>‹N›</a:t>
            </a:fld>
            <a:endParaRPr lang="it-IT"/>
          </a:p>
        </p:txBody>
      </p:sp>
    </p:spTree>
    <p:extLst>
      <p:ext uri="{BB962C8B-B14F-4D97-AF65-F5344CB8AC3E}">
        <p14:creationId xmlns:p14="http://schemas.microsoft.com/office/powerpoint/2010/main" val="351435401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grpSp>
        <p:nvGrpSpPr>
          <p:cNvPr id="5" name="Group 15"/>
          <p:cNvGrpSpPr>
            <a:grpSpLocks/>
          </p:cNvGrpSpPr>
          <p:nvPr/>
        </p:nvGrpSpPr>
        <p:grpSpPr bwMode="auto">
          <a:xfrm>
            <a:off x="0" y="0"/>
            <a:ext cx="9144000" cy="6858000"/>
            <a:chOff x="0" y="0"/>
            <a:chExt cx="9144000" cy="6858000"/>
          </a:xfrm>
        </p:grpSpPr>
        <p:sp>
          <p:nvSpPr>
            <p:cNvPr id="6"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8"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Rectangle 15"/>
          <p:cNvSpPr/>
          <p:nvPr/>
        </p:nvSpPr>
        <p:spPr>
          <a:xfrm rot="60000">
            <a:off x="4468813" y="604838"/>
            <a:ext cx="3789362" cy="5722937"/>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Rectangle 16"/>
          <p:cNvSpPr/>
          <p:nvPr/>
        </p:nvSpPr>
        <p:spPr>
          <a:xfrm rot="60000">
            <a:off x="4471988" y="603250"/>
            <a:ext cx="3787775" cy="5722938"/>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Rectangle 12"/>
          <p:cNvSpPr/>
          <p:nvPr/>
        </p:nvSpPr>
        <p:spPr>
          <a:xfrm rot="21540000">
            <a:off x="749300" y="576263"/>
            <a:ext cx="3789363" cy="5722937"/>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Rectangle 13"/>
          <p:cNvSpPr/>
          <p:nvPr/>
        </p:nvSpPr>
        <p:spPr>
          <a:xfrm rot="21540000">
            <a:off x="749300" y="576263"/>
            <a:ext cx="3789363" cy="5721350"/>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3" name="Picture 2" descr="C:\Users\Administrator\Desktop\Pushpin Dev\Assets\pushpinLef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435684">
            <a:off x="2371725" y="293688"/>
            <a:ext cx="566738"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descr="C:\Users\Administrator\Desktop\Pushpin Dev\Assets\pushpinLef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096196">
            <a:off x="6280150" y="333375"/>
            <a:ext cx="566738"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it-IT"/>
              <a:t>Fare clic per modificare lo stile del titolo</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15" name="Date Placeholder 4"/>
          <p:cNvSpPr>
            <a:spLocks noGrp="1"/>
          </p:cNvSpPr>
          <p:nvPr>
            <p:ph type="dt" sz="half" idx="10"/>
          </p:nvPr>
        </p:nvSpPr>
        <p:spPr>
          <a:xfrm rot="60000">
            <a:off x="6342063" y="5886450"/>
            <a:ext cx="1212850" cy="365125"/>
          </a:xfrm>
        </p:spPr>
        <p:txBody>
          <a:bodyPr/>
          <a:lstStyle>
            <a:lvl1pPr>
              <a:defRPr/>
            </a:lvl1pPr>
          </a:lstStyle>
          <a:p>
            <a:pPr>
              <a:defRPr/>
            </a:pPr>
            <a:fld id="{502DA6E7-B116-450D-BB22-5239525004B1}" type="datetimeFigureOut">
              <a:rPr lang="it-IT"/>
              <a:pPr>
                <a:defRPr/>
              </a:pPr>
              <a:t>18/09/2024</a:t>
            </a:fld>
            <a:endParaRPr lang="it-IT"/>
          </a:p>
        </p:txBody>
      </p:sp>
      <p:sp>
        <p:nvSpPr>
          <p:cNvPr id="16" name="Footer Placeholder 5"/>
          <p:cNvSpPr>
            <a:spLocks noGrp="1"/>
          </p:cNvSpPr>
          <p:nvPr>
            <p:ph type="ftr" sz="quarter" idx="11"/>
          </p:nvPr>
        </p:nvSpPr>
        <p:spPr>
          <a:xfrm rot="21540000">
            <a:off x="914400" y="5829300"/>
            <a:ext cx="3522663" cy="365125"/>
          </a:xfrm>
        </p:spPr>
        <p:txBody>
          <a:bodyPr/>
          <a:lstStyle>
            <a:lvl1pPr>
              <a:defRPr/>
            </a:lvl1pPr>
          </a:lstStyle>
          <a:p>
            <a:pPr>
              <a:defRPr/>
            </a:pPr>
            <a:endParaRPr lang="it-IT"/>
          </a:p>
        </p:txBody>
      </p:sp>
      <p:sp>
        <p:nvSpPr>
          <p:cNvPr id="17" name="Slide Number Placeholder 6"/>
          <p:cNvSpPr>
            <a:spLocks noGrp="1"/>
          </p:cNvSpPr>
          <p:nvPr>
            <p:ph type="sldNum" sz="quarter" idx="12"/>
          </p:nvPr>
        </p:nvSpPr>
        <p:spPr>
          <a:xfrm rot="60000">
            <a:off x="7558088" y="5897563"/>
            <a:ext cx="554037" cy="365125"/>
          </a:xfrm>
        </p:spPr>
        <p:txBody>
          <a:bodyPr/>
          <a:lstStyle>
            <a:lvl1pPr>
              <a:defRPr/>
            </a:lvl1pPr>
          </a:lstStyle>
          <a:p>
            <a:fld id="{1E17CB88-B71C-4944-A7C1-3265B03E8294}" type="slidenum">
              <a:rPr lang="it-IT"/>
              <a:pPr/>
              <a:t>‹N›</a:t>
            </a:fld>
            <a:endParaRPr lang="it-IT"/>
          </a:p>
        </p:txBody>
      </p:sp>
    </p:spTree>
    <p:extLst>
      <p:ext uri="{BB962C8B-B14F-4D97-AF65-F5344CB8AC3E}">
        <p14:creationId xmlns:p14="http://schemas.microsoft.com/office/powerpoint/2010/main" val="379916640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grpSp>
        <p:nvGrpSpPr>
          <p:cNvPr id="5" name="Group 15"/>
          <p:cNvGrpSpPr>
            <a:grpSpLocks/>
          </p:cNvGrpSpPr>
          <p:nvPr/>
        </p:nvGrpSpPr>
        <p:grpSpPr bwMode="auto">
          <a:xfrm>
            <a:off x="0" y="0"/>
            <a:ext cx="9144000" cy="6858000"/>
            <a:chOff x="0" y="0"/>
            <a:chExt cx="9144000" cy="6858000"/>
          </a:xfrm>
        </p:grpSpPr>
        <p:sp>
          <p:nvSpPr>
            <p:cNvPr id="6"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8"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Rectangle 11"/>
          <p:cNvSpPr/>
          <p:nvPr/>
        </p:nvSpPr>
        <p:spPr>
          <a:xfrm rot="21540000">
            <a:off x="749300" y="576263"/>
            <a:ext cx="3789363" cy="5722937"/>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Rectangle 12"/>
          <p:cNvSpPr/>
          <p:nvPr/>
        </p:nvSpPr>
        <p:spPr>
          <a:xfrm rot="21540000">
            <a:off x="744538" y="576263"/>
            <a:ext cx="3789362" cy="5721350"/>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Rectangle 28"/>
          <p:cNvSpPr/>
          <p:nvPr/>
        </p:nvSpPr>
        <p:spPr>
          <a:xfrm rot="60000">
            <a:off x="4468813" y="604838"/>
            <a:ext cx="3789362" cy="5722937"/>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Rectangle 29"/>
          <p:cNvSpPr/>
          <p:nvPr/>
        </p:nvSpPr>
        <p:spPr>
          <a:xfrm rot="60000">
            <a:off x="4464050" y="603250"/>
            <a:ext cx="3789363" cy="5722938"/>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3" name="Picture 2" descr="C:\Users\Administrator\Desktop\Pushpin Dev\Assets\pushpinLef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435684">
            <a:off x="2371725" y="293688"/>
            <a:ext cx="566738"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descr="C:\Users\Administrator\Desktop\Pushpin Dev\Assets\pushpinLef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096196">
            <a:off x="6280150" y="333375"/>
            <a:ext cx="566738"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it-IT"/>
              <a:t>Fare clic per modificare lo stile del titolo</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rtlCol="0">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endParaRPr lang="en-US" noProof="0"/>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15" name="Date Placeholder 4"/>
          <p:cNvSpPr>
            <a:spLocks noGrp="1"/>
          </p:cNvSpPr>
          <p:nvPr>
            <p:ph type="dt" sz="half" idx="10"/>
          </p:nvPr>
        </p:nvSpPr>
        <p:spPr>
          <a:xfrm rot="60000">
            <a:off x="6345238" y="5888038"/>
            <a:ext cx="1214437" cy="365125"/>
          </a:xfrm>
        </p:spPr>
        <p:txBody>
          <a:bodyPr/>
          <a:lstStyle>
            <a:lvl1pPr>
              <a:defRPr/>
            </a:lvl1pPr>
          </a:lstStyle>
          <a:p>
            <a:pPr>
              <a:defRPr/>
            </a:pPr>
            <a:fld id="{DEB5DC05-5E15-4BE1-A5D7-974184130597}" type="datetimeFigureOut">
              <a:rPr lang="it-IT"/>
              <a:pPr>
                <a:defRPr/>
              </a:pPr>
              <a:t>18/09/2024</a:t>
            </a:fld>
            <a:endParaRPr lang="it-IT"/>
          </a:p>
        </p:txBody>
      </p:sp>
      <p:sp>
        <p:nvSpPr>
          <p:cNvPr id="16" name="Footer Placeholder 5"/>
          <p:cNvSpPr>
            <a:spLocks noGrp="1"/>
          </p:cNvSpPr>
          <p:nvPr>
            <p:ph type="ftr" sz="quarter" idx="11"/>
          </p:nvPr>
        </p:nvSpPr>
        <p:spPr>
          <a:xfrm rot="21540000">
            <a:off x="914400" y="5830888"/>
            <a:ext cx="3319463" cy="365125"/>
          </a:xfrm>
        </p:spPr>
        <p:txBody>
          <a:bodyPr/>
          <a:lstStyle>
            <a:lvl1pPr>
              <a:defRPr/>
            </a:lvl1pPr>
          </a:lstStyle>
          <a:p>
            <a:pPr>
              <a:defRPr/>
            </a:pPr>
            <a:endParaRPr lang="it-IT"/>
          </a:p>
        </p:txBody>
      </p:sp>
      <p:sp>
        <p:nvSpPr>
          <p:cNvPr id="17" name="Slide Number Placeholder 6"/>
          <p:cNvSpPr>
            <a:spLocks noGrp="1"/>
          </p:cNvSpPr>
          <p:nvPr>
            <p:ph type="sldNum" sz="quarter" idx="12"/>
          </p:nvPr>
        </p:nvSpPr>
        <p:spPr>
          <a:xfrm rot="60000">
            <a:off x="7562850" y="5900738"/>
            <a:ext cx="554038" cy="365125"/>
          </a:xfrm>
        </p:spPr>
        <p:txBody>
          <a:bodyPr/>
          <a:lstStyle>
            <a:lvl1pPr>
              <a:defRPr/>
            </a:lvl1pPr>
          </a:lstStyle>
          <a:p>
            <a:fld id="{733DE0FD-9144-4FE4-B86C-D7050D48EEB6}" type="slidenum">
              <a:rPr lang="it-IT"/>
              <a:pPr/>
              <a:t>‹N›</a:t>
            </a:fld>
            <a:endParaRPr lang="it-IT"/>
          </a:p>
        </p:txBody>
      </p:sp>
    </p:spTree>
    <p:extLst>
      <p:ext uri="{BB962C8B-B14F-4D97-AF65-F5344CB8AC3E}">
        <p14:creationId xmlns:p14="http://schemas.microsoft.com/office/powerpoint/2010/main" val="332914325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Vertical Text Placeholder 2"/>
          <p:cNvSpPr>
            <a:spLocks noGrp="1"/>
          </p:cNvSpPr>
          <p:nvPr>
            <p:ph type="body" orient="vert" idx="1"/>
          </p:nvPr>
        </p:nvSpPr>
        <p:spPr/>
        <p:txBody>
          <a:bodyPr vert="eaVert" anchor="ct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lvl1pPr>
              <a:defRPr/>
            </a:lvl1pPr>
          </a:lstStyle>
          <a:p>
            <a:pPr>
              <a:defRPr/>
            </a:pPr>
            <a:fld id="{B4A53233-0AB9-4879-9B1E-C5E705F9E262}"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0E332308-CCD0-4B77-9F9A-BFE639D94AB4}" type="slidenum">
              <a:rPr lang="it-IT"/>
              <a:pPr/>
              <a:t>‹N›</a:t>
            </a:fld>
            <a:endParaRPr lang="it-IT"/>
          </a:p>
        </p:txBody>
      </p:sp>
    </p:spTree>
    <p:extLst>
      <p:ext uri="{BB962C8B-B14F-4D97-AF65-F5344CB8AC3E}">
        <p14:creationId xmlns:p14="http://schemas.microsoft.com/office/powerpoint/2010/main" val="33886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p:cNvSpPr>
            <a:spLocks noGrp="1"/>
          </p:cNvSpPr>
          <p:nvPr>
            <p:ph type="dt" sz="half" idx="10"/>
          </p:nvPr>
        </p:nvSpPr>
        <p:spPr/>
        <p:txBody>
          <a:bodyPr/>
          <a:lstStyle>
            <a:lvl1pPr>
              <a:defRPr/>
            </a:lvl1pPr>
          </a:lstStyle>
          <a:p>
            <a:pPr>
              <a:defRPr/>
            </a:pPr>
            <a:fld id="{6E2BAD71-5F87-438B-9C29-390EA3107B17}" type="datetimeFigureOut">
              <a:rPr lang="it-IT"/>
              <a:pPr>
                <a:defRPr/>
              </a:pPr>
              <a:t>18/09/2024</a:t>
            </a:fld>
            <a:endParaRPr lang="it-IT"/>
          </a:p>
        </p:txBody>
      </p:sp>
      <p:sp>
        <p:nvSpPr>
          <p:cNvPr id="5" name="Segnaposto piè di pagina 9"/>
          <p:cNvSpPr>
            <a:spLocks noGrp="1"/>
          </p:cNvSpPr>
          <p:nvPr>
            <p:ph type="ftr" sz="quarter" idx="11"/>
          </p:nvPr>
        </p:nvSpPr>
        <p:spPr/>
        <p:txBody>
          <a:bodyPr/>
          <a:lstStyle>
            <a:lvl1pPr>
              <a:defRPr/>
            </a:lvl1pPr>
          </a:lstStyle>
          <a:p>
            <a:pPr>
              <a:defRPr/>
            </a:pPr>
            <a:endParaRPr lang="it-IT"/>
          </a:p>
        </p:txBody>
      </p:sp>
      <p:sp>
        <p:nvSpPr>
          <p:cNvPr id="6" name="Segnaposto numero diapositiva 21"/>
          <p:cNvSpPr>
            <a:spLocks noGrp="1"/>
          </p:cNvSpPr>
          <p:nvPr>
            <p:ph type="sldNum" sz="quarter" idx="12"/>
          </p:nvPr>
        </p:nvSpPr>
        <p:spPr/>
        <p:txBody>
          <a:bodyPr/>
          <a:lstStyle>
            <a:lvl1pPr>
              <a:defRPr/>
            </a:lvl1pPr>
          </a:lstStyle>
          <a:p>
            <a:fld id="{422F55FB-735E-43DF-9816-58ED5F9FC721}" type="slidenum">
              <a:rPr lang="it-IT"/>
              <a:pPr/>
              <a:t>‹N›</a:t>
            </a:fld>
            <a:endParaRPr lang="it-IT"/>
          </a:p>
        </p:txBody>
      </p:sp>
    </p:spTree>
    <p:extLst>
      <p:ext uri="{BB962C8B-B14F-4D97-AF65-F5344CB8AC3E}">
        <p14:creationId xmlns:p14="http://schemas.microsoft.com/office/powerpoint/2010/main" val="104254542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lvl1pPr>
              <a:defRPr/>
            </a:lvl1pPr>
          </a:lstStyle>
          <a:p>
            <a:pPr>
              <a:defRPr/>
            </a:pPr>
            <a:fld id="{5674FD06-780D-43B6-A6E4-37A99BE8BF83}"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8A308EE3-A1DC-4F02-AA6C-030C6A7DF351}" type="slidenum">
              <a:rPr lang="it-IT"/>
              <a:pPr/>
              <a:t>‹N›</a:t>
            </a:fld>
            <a:endParaRPr lang="it-IT"/>
          </a:p>
        </p:txBody>
      </p:sp>
    </p:spTree>
    <p:extLst>
      <p:ext uri="{BB962C8B-B14F-4D97-AF65-F5344CB8AC3E}">
        <p14:creationId xmlns:p14="http://schemas.microsoft.com/office/powerpoint/2010/main" val="234934222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819314" y="596019"/>
            <a:ext cx="7510506" cy="3213982"/>
          </a:xfrm>
        </p:spPr>
        <p:txBody>
          <a:bodyPr anchor="b"/>
          <a:lstStyle>
            <a:lvl1pPr algn="ctr">
              <a:defRPr sz="40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it-IT"/>
              <a:t>Fare clic per modificare lo stile del titolo</a:t>
            </a:r>
            <a:endParaRPr lang="en-US" dirty="0"/>
          </a:p>
        </p:txBody>
      </p:sp>
      <p:sp>
        <p:nvSpPr>
          <p:cNvPr id="3" name="Subtitle 2"/>
          <p:cNvSpPr>
            <a:spLocks noGrp="1"/>
          </p:cNvSpPr>
          <p:nvPr>
            <p:ph type="subTitle" idx="1"/>
          </p:nvPr>
        </p:nvSpPr>
        <p:spPr>
          <a:xfrm>
            <a:off x="819314" y="3886200"/>
            <a:ext cx="7510506" cy="2219108"/>
          </a:xfrm>
        </p:spPr>
        <p:txBody>
          <a:bodyPr anchor="t"/>
          <a:lstStyle>
            <a:lvl1pPr marL="0" indent="0" algn="ctr">
              <a:buNone/>
              <a:defRPr sz="1800">
                <a:gradFill flip="none" rotWithShape="1">
                  <a:gsLst>
                    <a:gs pos="0">
                      <a:schemeClr val="tx1"/>
                    </a:gs>
                    <a:gs pos="100000">
                      <a:schemeClr val="tx1">
                        <a:lumMod val="75000"/>
                      </a:schemeClr>
                    </a:gs>
                  </a:gsLst>
                  <a:lin ang="0" scaled="1"/>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defRPr/>
            </a:lvl1pPr>
          </a:lstStyle>
          <a:p>
            <a:pPr>
              <a:defRPr/>
            </a:pPr>
            <a:fld id="{D3F01008-7B78-4AD0-A8C9-E67CEBC0A751}"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FCD36C55-7D93-4CC7-8B4E-929555354217}" type="slidenum">
              <a:rPr lang="it-IT"/>
              <a:pPr/>
              <a:t>‹N›</a:t>
            </a:fld>
            <a:endParaRPr lang="it-IT"/>
          </a:p>
        </p:txBody>
      </p:sp>
    </p:spTree>
    <p:extLst>
      <p:ext uri="{BB962C8B-B14F-4D97-AF65-F5344CB8AC3E}">
        <p14:creationId xmlns:p14="http://schemas.microsoft.com/office/powerpoint/2010/main" val="305820094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lvl1pPr>
              <a:defRPr/>
            </a:lvl1pPr>
          </a:lstStyle>
          <a:p>
            <a:pPr>
              <a:defRPr/>
            </a:pPr>
            <a:fld id="{BBBA3EFF-A856-4140-AA34-F189C8F2A7F3}"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4E6447E8-70D9-45E8-81DD-36AB6C30CF47}" type="slidenum">
              <a:rPr lang="it-IT"/>
              <a:pPr/>
              <a:t>‹N›</a:t>
            </a:fld>
            <a:endParaRPr lang="it-IT"/>
          </a:p>
        </p:txBody>
      </p:sp>
    </p:spTree>
    <p:extLst>
      <p:ext uri="{BB962C8B-B14F-4D97-AF65-F5344CB8AC3E}">
        <p14:creationId xmlns:p14="http://schemas.microsoft.com/office/powerpoint/2010/main" val="227595018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19314" y="3270698"/>
            <a:ext cx="7510506" cy="1823305"/>
          </a:xfrm>
        </p:spPr>
        <p:txBody>
          <a:bodyPr anchor="b"/>
          <a:lstStyle>
            <a:lvl1pPr algn="r">
              <a:defRPr sz="2800" b="0" cap="all"/>
            </a:lvl1pPr>
          </a:lstStyle>
          <a:p>
            <a:r>
              <a:rPr lang="it-IT"/>
              <a:t>Fare clic per modificare lo stile del titolo</a:t>
            </a:r>
            <a:endParaRPr lang="en-US" dirty="0"/>
          </a:p>
        </p:txBody>
      </p:sp>
      <p:sp>
        <p:nvSpPr>
          <p:cNvPr id="3" name="Text Placeholder 2"/>
          <p:cNvSpPr>
            <a:spLocks noGrp="1"/>
          </p:cNvSpPr>
          <p:nvPr>
            <p:ph type="body" idx="1"/>
          </p:nvPr>
        </p:nvSpPr>
        <p:spPr>
          <a:xfrm>
            <a:off x="819314" y="5103810"/>
            <a:ext cx="7510506" cy="998250"/>
          </a:xfrm>
        </p:spPr>
        <p:txBody>
          <a:bodyPr anchor="t"/>
          <a:lstStyle>
            <a:lvl1pPr marL="0" indent="0" algn="r">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lvl1pPr>
              <a:defRPr/>
            </a:lvl1pPr>
          </a:lstStyle>
          <a:p>
            <a:pPr>
              <a:defRPr/>
            </a:pPr>
            <a:fld id="{4DF03193-55CC-4046-B729-421CFC56C9DF}"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F8C1B184-F0B8-40FD-AF56-1CAD99CC2834}" type="slidenum">
              <a:rPr lang="it-IT"/>
              <a:pPr/>
              <a:t>‹N›</a:t>
            </a:fld>
            <a:endParaRPr lang="it-IT"/>
          </a:p>
        </p:txBody>
      </p:sp>
    </p:spTree>
    <p:extLst>
      <p:ext uri="{BB962C8B-B14F-4D97-AF65-F5344CB8AC3E}">
        <p14:creationId xmlns:p14="http://schemas.microsoft.com/office/powerpoint/2010/main" val="393965840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818347" y="2060898"/>
            <a:ext cx="3685073" cy="4031331"/>
          </a:xfrm>
        </p:spPr>
        <p:txBody>
          <a:bodyPr/>
          <a:lstStyle>
            <a:lvl1pPr>
              <a:defRPr sz="16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40580" y="2060898"/>
            <a:ext cx="3689239" cy="4031330"/>
          </a:xfrm>
        </p:spPr>
        <p:txBody>
          <a:bodyPr/>
          <a:lstStyle>
            <a:lvl1pPr>
              <a:defRPr sz="16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p:cNvSpPr>
            <a:spLocks noGrp="1"/>
          </p:cNvSpPr>
          <p:nvPr>
            <p:ph type="dt" sz="half" idx="10"/>
          </p:nvPr>
        </p:nvSpPr>
        <p:spPr/>
        <p:txBody>
          <a:bodyPr/>
          <a:lstStyle>
            <a:lvl1pPr>
              <a:defRPr/>
            </a:lvl1pPr>
          </a:lstStyle>
          <a:p>
            <a:pPr>
              <a:defRPr/>
            </a:pPr>
            <a:fld id="{39D84E71-5A98-468E-8F1F-389AA314A140}"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153C661A-2901-4717-B2CF-F9DC2103ED9A}" type="slidenum">
              <a:rPr lang="it-IT"/>
              <a:pPr/>
              <a:t>‹N›</a:t>
            </a:fld>
            <a:endParaRPr lang="it-IT"/>
          </a:p>
        </p:txBody>
      </p:sp>
    </p:spTree>
    <p:extLst>
      <p:ext uri="{BB962C8B-B14F-4D97-AF65-F5344CB8AC3E}">
        <p14:creationId xmlns:p14="http://schemas.microsoft.com/office/powerpoint/2010/main" val="259313869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a:t>
            </a:r>
            <a:endParaRPr lang="en-US" dirty="0"/>
          </a:p>
        </p:txBody>
      </p:sp>
      <p:sp>
        <p:nvSpPr>
          <p:cNvPr id="3" name="Text Placeholder 2"/>
          <p:cNvSpPr>
            <a:spLocks noGrp="1"/>
          </p:cNvSpPr>
          <p:nvPr>
            <p:ph type="body" idx="1"/>
          </p:nvPr>
        </p:nvSpPr>
        <p:spPr>
          <a:xfrm>
            <a:off x="1106306" y="2060898"/>
            <a:ext cx="3397113" cy="733596"/>
          </a:xfrm>
        </p:spPr>
        <p:txBody>
          <a:bodyPr anchor="b">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818347" y="2786027"/>
            <a:ext cx="3685073" cy="3316033"/>
          </a:xfrm>
        </p:spPr>
        <p:txBody>
          <a:bodyPr anchor="t"/>
          <a:lstStyle>
            <a:lvl1pPr>
              <a:defRPr sz="16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910150" y="2060898"/>
            <a:ext cx="3419670" cy="725129"/>
          </a:xfrm>
        </p:spPr>
        <p:txBody>
          <a:bodyPr anchor="b">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4629165" y="2786027"/>
            <a:ext cx="3701520" cy="3316033"/>
          </a:xfrm>
        </p:spPr>
        <p:txBody>
          <a:bodyPr anchor="t"/>
          <a:lstStyle>
            <a:lvl1pPr>
              <a:defRPr sz="16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3"/>
          <p:cNvSpPr>
            <a:spLocks noGrp="1"/>
          </p:cNvSpPr>
          <p:nvPr>
            <p:ph type="dt" sz="half" idx="10"/>
          </p:nvPr>
        </p:nvSpPr>
        <p:spPr/>
        <p:txBody>
          <a:bodyPr/>
          <a:lstStyle>
            <a:lvl1pPr>
              <a:defRPr/>
            </a:lvl1pPr>
          </a:lstStyle>
          <a:p>
            <a:pPr>
              <a:defRPr/>
            </a:pPr>
            <a:fld id="{999F96C2-8572-4AF6-B1EE-A11A93915740}" type="datetimeFigureOut">
              <a:rPr lang="it-IT"/>
              <a:pPr>
                <a:defRPr/>
              </a:pPr>
              <a:t>18/09/2024</a:t>
            </a:fld>
            <a:endParaRPr lang="it-IT"/>
          </a:p>
        </p:txBody>
      </p:sp>
      <p:sp>
        <p:nvSpPr>
          <p:cNvPr id="8" name="Footer Placeholder 4"/>
          <p:cNvSpPr>
            <a:spLocks noGrp="1"/>
          </p:cNvSpPr>
          <p:nvPr>
            <p:ph type="ftr" sz="quarter" idx="11"/>
          </p:nvPr>
        </p:nvSpPr>
        <p:spPr/>
        <p:txBody>
          <a:bodyPr/>
          <a:lstStyle>
            <a:lvl1pPr>
              <a:defRPr/>
            </a:lvl1pPr>
          </a:lstStyle>
          <a:p>
            <a:pPr>
              <a:defRPr/>
            </a:pPr>
            <a:endParaRPr lang="it-IT"/>
          </a:p>
        </p:txBody>
      </p:sp>
      <p:sp>
        <p:nvSpPr>
          <p:cNvPr id="9" name="Slide Number Placeholder 5"/>
          <p:cNvSpPr>
            <a:spLocks noGrp="1"/>
          </p:cNvSpPr>
          <p:nvPr>
            <p:ph type="sldNum" sz="quarter" idx="12"/>
          </p:nvPr>
        </p:nvSpPr>
        <p:spPr/>
        <p:txBody>
          <a:bodyPr/>
          <a:lstStyle>
            <a:lvl1pPr>
              <a:defRPr/>
            </a:lvl1pPr>
          </a:lstStyle>
          <a:p>
            <a:fld id="{B95A12FF-B1C5-486F-9E72-88D690DA194B}" type="slidenum">
              <a:rPr lang="it-IT"/>
              <a:pPr/>
              <a:t>‹N›</a:t>
            </a:fld>
            <a:endParaRPr lang="it-IT"/>
          </a:p>
        </p:txBody>
      </p:sp>
    </p:spTree>
    <p:extLst>
      <p:ext uri="{BB962C8B-B14F-4D97-AF65-F5344CB8AC3E}">
        <p14:creationId xmlns:p14="http://schemas.microsoft.com/office/powerpoint/2010/main" val="102049777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600"/>
            </a:lvl1pPr>
          </a:lstStyle>
          <a:p>
            <a:r>
              <a:rPr lang="it-IT"/>
              <a:t>Fare clic per modificare lo stile del titolo</a:t>
            </a:r>
            <a:endParaRPr lang="en-US" dirty="0"/>
          </a:p>
        </p:txBody>
      </p:sp>
      <p:sp>
        <p:nvSpPr>
          <p:cNvPr id="3" name="Date Placeholder 3"/>
          <p:cNvSpPr>
            <a:spLocks noGrp="1"/>
          </p:cNvSpPr>
          <p:nvPr>
            <p:ph type="dt" sz="half" idx="10"/>
          </p:nvPr>
        </p:nvSpPr>
        <p:spPr/>
        <p:txBody>
          <a:bodyPr/>
          <a:lstStyle>
            <a:lvl1pPr>
              <a:defRPr/>
            </a:lvl1pPr>
          </a:lstStyle>
          <a:p>
            <a:pPr>
              <a:defRPr/>
            </a:pPr>
            <a:fld id="{811716EC-C8FB-42A2-9764-78DB5CB0C0A7}" type="datetimeFigureOut">
              <a:rPr lang="it-IT"/>
              <a:pPr>
                <a:defRPr/>
              </a:pPr>
              <a:t>18/09/2024</a:t>
            </a:fld>
            <a:endParaRPr lang="it-IT"/>
          </a:p>
        </p:txBody>
      </p:sp>
      <p:sp>
        <p:nvSpPr>
          <p:cNvPr id="4" name="Footer Placeholder 4"/>
          <p:cNvSpPr>
            <a:spLocks noGrp="1"/>
          </p:cNvSpPr>
          <p:nvPr>
            <p:ph type="ftr" sz="quarter" idx="11"/>
          </p:nvPr>
        </p:nvSpPr>
        <p:spPr/>
        <p:txBody>
          <a:bodyPr/>
          <a:lstStyle>
            <a:lvl1pPr>
              <a:defRPr/>
            </a:lvl1pPr>
          </a:lstStyle>
          <a:p>
            <a:pPr>
              <a:defRPr/>
            </a:pPr>
            <a:endParaRPr lang="it-IT"/>
          </a:p>
        </p:txBody>
      </p:sp>
      <p:sp>
        <p:nvSpPr>
          <p:cNvPr id="5" name="Slide Number Placeholder 5"/>
          <p:cNvSpPr>
            <a:spLocks noGrp="1"/>
          </p:cNvSpPr>
          <p:nvPr>
            <p:ph type="sldNum" sz="quarter" idx="12"/>
          </p:nvPr>
        </p:nvSpPr>
        <p:spPr/>
        <p:txBody>
          <a:bodyPr/>
          <a:lstStyle>
            <a:lvl1pPr>
              <a:defRPr/>
            </a:lvl1pPr>
          </a:lstStyle>
          <a:p>
            <a:fld id="{E866BCC2-4CA1-40A5-A349-9682DC997B83}" type="slidenum">
              <a:rPr lang="it-IT"/>
              <a:pPr/>
              <a:t>‹N›</a:t>
            </a:fld>
            <a:endParaRPr lang="it-IT"/>
          </a:p>
        </p:txBody>
      </p:sp>
    </p:spTree>
    <p:extLst>
      <p:ext uri="{BB962C8B-B14F-4D97-AF65-F5344CB8AC3E}">
        <p14:creationId xmlns:p14="http://schemas.microsoft.com/office/powerpoint/2010/main" val="43698352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0276CE0-D67F-4C20-8008-2695E1B14556}" type="datetimeFigureOut">
              <a:rPr lang="it-IT"/>
              <a:pPr>
                <a:defRPr/>
              </a:pPr>
              <a:t>18/09/2024</a:t>
            </a:fld>
            <a:endParaRPr lang="it-IT"/>
          </a:p>
        </p:txBody>
      </p:sp>
      <p:sp>
        <p:nvSpPr>
          <p:cNvPr id="3" name="Footer Placeholder 4"/>
          <p:cNvSpPr>
            <a:spLocks noGrp="1"/>
          </p:cNvSpPr>
          <p:nvPr>
            <p:ph type="ftr" sz="quarter" idx="11"/>
          </p:nvPr>
        </p:nvSpPr>
        <p:spPr/>
        <p:txBody>
          <a:bodyPr/>
          <a:lstStyle>
            <a:lvl1pPr>
              <a:defRPr/>
            </a:lvl1pPr>
          </a:lstStyle>
          <a:p>
            <a:pPr>
              <a:defRPr/>
            </a:pPr>
            <a:endParaRPr lang="it-IT"/>
          </a:p>
        </p:txBody>
      </p:sp>
      <p:sp>
        <p:nvSpPr>
          <p:cNvPr id="4" name="Slide Number Placeholder 5"/>
          <p:cNvSpPr>
            <a:spLocks noGrp="1"/>
          </p:cNvSpPr>
          <p:nvPr>
            <p:ph type="sldNum" sz="quarter" idx="12"/>
          </p:nvPr>
        </p:nvSpPr>
        <p:spPr/>
        <p:txBody>
          <a:bodyPr/>
          <a:lstStyle>
            <a:lvl1pPr>
              <a:defRPr/>
            </a:lvl1pPr>
          </a:lstStyle>
          <a:p>
            <a:fld id="{58A474B1-042F-489C-A7B5-F50BC06CE28E}" type="slidenum">
              <a:rPr lang="it-IT"/>
              <a:pPr/>
              <a:t>‹N›</a:t>
            </a:fld>
            <a:endParaRPr lang="it-IT"/>
          </a:p>
        </p:txBody>
      </p:sp>
    </p:spTree>
    <p:extLst>
      <p:ext uri="{BB962C8B-B14F-4D97-AF65-F5344CB8AC3E}">
        <p14:creationId xmlns:p14="http://schemas.microsoft.com/office/powerpoint/2010/main" val="401029516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18347" y="1754928"/>
            <a:ext cx="2729523" cy="1371600"/>
          </a:xfrm>
        </p:spPr>
        <p:txBody>
          <a:bodyPr anchor="b"/>
          <a:lstStyle>
            <a:lvl1pPr algn="l">
              <a:defRPr sz="2200" b="0"/>
            </a:lvl1pPr>
          </a:lstStyle>
          <a:p>
            <a:r>
              <a:rPr lang="it-IT"/>
              <a:t>Fare clic per modificare lo stile del titolo</a:t>
            </a:r>
            <a:endParaRPr lang="en-US" dirty="0"/>
          </a:p>
        </p:txBody>
      </p:sp>
      <p:sp>
        <p:nvSpPr>
          <p:cNvPr id="3" name="Content Placeholder 2"/>
          <p:cNvSpPr>
            <a:spLocks noGrp="1"/>
          </p:cNvSpPr>
          <p:nvPr>
            <p:ph idx="1"/>
          </p:nvPr>
        </p:nvSpPr>
        <p:spPr>
          <a:xfrm>
            <a:off x="3828856" y="596018"/>
            <a:ext cx="4500964" cy="5506041"/>
          </a:xfrm>
        </p:spPr>
        <p:txBody>
          <a:bodyPr/>
          <a:lstStyle>
            <a:lvl1pPr>
              <a:defRPr sz="1800"/>
            </a:lvl1pPr>
            <a:lvl2pPr>
              <a:defRPr sz="1600"/>
            </a:lvl2pPr>
            <a:lvl3pPr>
              <a:defRPr sz="1400"/>
            </a:lvl3pPr>
            <a:lvl4pPr>
              <a:defRPr sz="1200"/>
            </a:lvl4pPr>
            <a:lvl5pPr>
              <a:defRPr sz="1100"/>
            </a:lvl5pPr>
            <a:lvl6pPr>
              <a:defRPr sz="1100"/>
            </a:lvl6pPr>
            <a:lvl7pPr>
              <a:defRPr sz="1100"/>
            </a:lvl7pPr>
            <a:lvl8pPr>
              <a:defRPr sz="1100"/>
            </a:lvl8pPr>
            <a:lvl9pPr>
              <a:defRPr sz="11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18347" y="3126528"/>
            <a:ext cx="2729523" cy="18288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3"/>
          <p:cNvSpPr>
            <a:spLocks noGrp="1"/>
          </p:cNvSpPr>
          <p:nvPr>
            <p:ph type="dt" sz="half" idx="10"/>
          </p:nvPr>
        </p:nvSpPr>
        <p:spPr/>
        <p:txBody>
          <a:bodyPr/>
          <a:lstStyle>
            <a:lvl1pPr>
              <a:defRPr/>
            </a:lvl1pPr>
          </a:lstStyle>
          <a:p>
            <a:pPr>
              <a:defRPr/>
            </a:pPr>
            <a:fld id="{BF3A692B-0614-408C-B2CB-B437F0997AF0}"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E5D2B26D-0B2D-4605-9B0A-3D2E1691D3F7}" type="slidenum">
              <a:rPr lang="it-IT"/>
              <a:pPr/>
              <a:t>‹N›</a:t>
            </a:fld>
            <a:endParaRPr lang="it-IT"/>
          </a:p>
        </p:txBody>
      </p:sp>
    </p:spTree>
    <p:extLst>
      <p:ext uri="{BB962C8B-B14F-4D97-AF65-F5344CB8AC3E}">
        <p14:creationId xmlns:p14="http://schemas.microsoft.com/office/powerpoint/2010/main" val="229287516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18347" y="1898269"/>
            <a:ext cx="4423803" cy="1371600"/>
          </a:xfrm>
        </p:spPr>
        <p:txBody>
          <a:bodyPr anchor="b"/>
          <a:lstStyle>
            <a:lvl1pPr algn="l">
              <a:defRPr sz="2400" b="0"/>
            </a:lvl1pPr>
          </a:lstStyle>
          <a:p>
            <a:r>
              <a:rPr lang="it-IT"/>
              <a:t>Fare clic per modificare lo stile del titolo</a:t>
            </a:r>
            <a:endParaRPr lang="en-US" dirty="0"/>
          </a:p>
        </p:txBody>
      </p:sp>
      <p:sp>
        <p:nvSpPr>
          <p:cNvPr id="14" name="Picture Placeholder 2"/>
          <p:cNvSpPr>
            <a:spLocks noGrp="1" noChangeAspect="1"/>
          </p:cNvSpPr>
          <p:nvPr>
            <p:ph type="pic" idx="1"/>
          </p:nvPr>
        </p:nvSpPr>
        <p:spPr>
          <a:xfrm>
            <a:off x="5515442" y="-18288"/>
            <a:ext cx="2500062"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noProof="0"/>
              <a:t>Fare clic sull'icona per inserire un'immagine</a:t>
            </a:r>
            <a:endParaRPr lang="en-US" noProof="0" dirty="0"/>
          </a:p>
        </p:txBody>
      </p:sp>
      <p:sp>
        <p:nvSpPr>
          <p:cNvPr id="4" name="Text Placeholder 3"/>
          <p:cNvSpPr>
            <a:spLocks noGrp="1"/>
          </p:cNvSpPr>
          <p:nvPr>
            <p:ph type="body" sz="half" idx="2"/>
          </p:nvPr>
        </p:nvSpPr>
        <p:spPr>
          <a:xfrm>
            <a:off x="817318" y="3269869"/>
            <a:ext cx="4423803" cy="18288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a:xfrm>
            <a:off x="4524375" y="6181725"/>
            <a:ext cx="717550" cy="365125"/>
          </a:xfrm>
        </p:spPr>
        <p:txBody>
          <a:bodyPr/>
          <a:lstStyle>
            <a:lvl1pPr>
              <a:defRPr/>
            </a:lvl1pPr>
          </a:lstStyle>
          <a:p>
            <a:pPr>
              <a:defRPr/>
            </a:pPr>
            <a:fld id="{46770F36-FCC2-46CB-A0ED-5B7DA4871F94}" type="datetimeFigureOut">
              <a:rPr lang="it-IT"/>
              <a:pPr>
                <a:defRPr/>
              </a:pPr>
              <a:t>18/09/2024</a:t>
            </a:fld>
            <a:endParaRPr lang="it-IT"/>
          </a:p>
        </p:txBody>
      </p:sp>
      <p:sp>
        <p:nvSpPr>
          <p:cNvPr id="6" name="Footer Placeholder 5"/>
          <p:cNvSpPr>
            <a:spLocks noGrp="1"/>
          </p:cNvSpPr>
          <p:nvPr>
            <p:ph type="ftr" sz="quarter" idx="11"/>
          </p:nvPr>
        </p:nvSpPr>
        <p:spPr>
          <a:xfrm>
            <a:off x="817563" y="6181725"/>
            <a:ext cx="3706812" cy="365125"/>
          </a:xfrm>
        </p:spPr>
        <p:txBody>
          <a:bodyPr/>
          <a:lstStyle>
            <a:lvl1pPr>
              <a:defRPr/>
            </a:lvl1pPr>
          </a:lstStyle>
          <a:p>
            <a:pPr>
              <a:defRPr/>
            </a:pPr>
            <a:endParaRPr lang="it-IT"/>
          </a:p>
        </p:txBody>
      </p:sp>
      <p:sp>
        <p:nvSpPr>
          <p:cNvPr id="7" name="Slide Number Placeholder 6"/>
          <p:cNvSpPr>
            <a:spLocks noGrp="1"/>
          </p:cNvSpPr>
          <p:nvPr>
            <p:ph type="sldNum" sz="quarter" idx="12"/>
          </p:nvPr>
        </p:nvSpPr>
        <p:spPr>
          <a:xfrm>
            <a:off x="8024813" y="6181725"/>
            <a:ext cx="304800" cy="328613"/>
          </a:xfrm>
        </p:spPr>
        <p:txBody>
          <a:bodyPr/>
          <a:lstStyle>
            <a:lvl1pPr>
              <a:defRPr/>
            </a:lvl1pPr>
          </a:lstStyle>
          <a:p>
            <a:fld id="{CE5111AC-84B9-4B2F-83ED-E0E83AA21B12}" type="slidenum">
              <a:rPr lang="it-IT"/>
              <a:pPr/>
              <a:t>‹N›</a:t>
            </a:fld>
            <a:endParaRPr lang="it-IT"/>
          </a:p>
        </p:txBody>
      </p:sp>
    </p:spTree>
    <p:extLst>
      <p:ext uri="{BB962C8B-B14F-4D97-AF65-F5344CB8AC3E}">
        <p14:creationId xmlns:p14="http://schemas.microsoft.com/office/powerpoint/2010/main" val="40893008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4" name="Rectangle 6"/>
          <p:cNvSpPr/>
          <p:nvPr/>
        </p:nvSpPr>
        <p:spPr>
          <a:xfrm>
            <a:off x="7010400" y="152400"/>
            <a:ext cx="1981200" cy="65563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7"/>
          <p:cNvSpPr/>
          <p:nvPr/>
        </p:nvSpPr>
        <p:spPr>
          <a:xfrm>
            <a:off x="152400" y="153988"/>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Subtitle 2"/>
          <p:cNvSpPr>
            <a:spLocks noGrp="1"/>
          </p:cNvSpPr>
          <p:nvPr>
            <p:ph type="subTitle" idx="1"/>
          </p:nvPr>
        </p:nvSpPr>
        <p:spPr>
          <a:xfrm>
            <a:off x="7010400" y="2052960"/>
            <a:ext cx="1981200" cy="1828800"/>
          </a:xfrm>
        </p:spPr>
        <p:txBody>
          <a:bodyPr anchor="ct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it-IT"/>
              <a:t>Fare clic per modificare lo stile del titolo</a:t>
            </a:r>
            <a:endParaRPr lang="en-US" dirty="0"/>
          </a:p>
        </p:txBody>
      </p:sp>
      <p:sp>
        <p:nvSpPr>
          <p:cNvPr id="6" name="Date Placeholder 9"/>
          <p:cNvSpPr>
            <a:spLocks noGrp="1"/>
          </p:cNvSpPr>
          <p:nvPr>
            <p:ph type="dt" sz="half" idx="10"/>
          </p:nvPr>
        </p:nvSpPr>
        <p:spPr/>
        <p:txBody>
          <a:bodyPr/>
          <a:lstStyle>
            <a:lvl1pPr>
              <a:defRPr>
                <a:solidFill>
                  <a:schemeClr val="bg2"/>
                </a:solidFill>
              </a:defRPr>
            </a:lvl1pPr>
          </a:lstStyle>
          <a:p>
            <a:pPr>
              <a:defRPr/>
            </a:pPr>
            <a:fld id="{706868AC-37B7-4040-8820-66F6A35EE8A2}" type="datetimeFigureOut">
              <a:rPr lang="it-IT"/>
              <a:pPr>
                <a:defRPr/>
              </a:pPr>
              <a:t>18/09/2024</a:t>
            </a:fld>
            <a:endParaRPr lang="it-IT"/>
          </a:p>
        </p:txBody>
      </p:sp>
      <p:sp>
        <p:nvSpPr>
          <p:cNvPr id="7" name="Slide Number Placeholder 10"/>
          <p:cNvSpPr>
            <a:spLocks noGrp="1"/>
          </p:cNvSpPr>
          <p:nvPr>
            <p:ph type="sldNum" sz="quarter" idx="11"/>
          </p:nvPr>
        </p:nvSpPr>
        <p:spPr/>
        <p:txBody>
          <a:bodyPr/>
          <a:lstStyle>
            <a:lvl1pPr>
              <a:defRPr>
                <a:solidFill>
                  <a:srgbClr val="FFFFFF"/>
                </a:solidFill>
              </a:defRPr>
            </a:lvl1pPr>
          </a:lstStyle>
          <a:p>
            <a:fld id="{36AA5F5F-8C4D-4B60-AA1C-B07BDE17D92C}" type="slidenum">
              <a:rPr lang="it-IT"/>
              <a:pPr/>
              <a:t>‹N›</a:t>
            </a:fld>
            <a:endParaRPr lang="it-IT"/>
          </a:p>
        </p:txBody>
      </p:sp>
      <p:sp>
        <p:nvSpPr>
          <p:cNvPr id="8" name="Footer Placeholder 11"/>
          <p:cNvSpPr>
            <a:spLocks noGrp="1"/>
          </p:cNvSpPr>
          <p:nvPr>
            <p:ph type="ftr" sz="quarter" idx="12"/>
          </p:nvPr>
        </p:nvSpPr>
        <p:spPr/>
        <p:txBody>
          <a:bodyPr/>
          <a:lstStyle>
            <a:lvl1pPr>
              <a:defRPr>
                <a:solidFill>
                  <a:schemeClr val="bg2"/>
                </a:solidFill>
              </a:defRPr>
            </a:lvl1pPr>
          </a:lstStyle>
          <a:p>
            <a:pPr>
              <a:defRPr/>
            </a:pPr>
            <a:endParaRPr lang="it-IT"/>
          </a:p>
        </p:txBody>
      </p:sp>
    </p:spTree>
    <p:extLst>
      <p:ext uri="{BB962C8B-B14F-4D97-AF65-F5344CB8AC3E}">
        <p14:creationId xmlns:p14="http://schemas.microsoft.com/office/powerpoint/2010/main" val="205763001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7677" y="4377485"/>
            <a:ext cx="7413007" cy="907505"/>
          </a:xfrm>
        </p:spPr>
        <p:txBody>
          <a:bodyPr anchor="b"/>
          <a:lstStyle>
            <a:lvl1pPr algn="l">
              <a:defRPr sz="2000" b="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917678" y="996188"/>
            <a:ext cx="7301427" cy="298112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noProof="0"/>
              <a:t>Fare clic sull'icona per inserire un'immagine</a:t>
            </a:r>
            <a:endParaRPr lang="en-US" noProof="0" dirty="0"/>
          </a:p>
        </p:txBody>
      </p:sp>
      <p:sp>
        <p:nvSpPr>
          <p:cNvPr id="4" name="Text Placeholder 3"/>
          <p:cNvSpPr>
            <a:spLocks noGrp="1"/>
          </p:cNvSpPr>
          <p:nvPr>
            <p:ph type="body" sz="half" idx="2"/>
          </p:nvPr>
        </p:nvSpPr>
        <p:spPr>
          <a:xfrm>
            <a:off x="917677" y="5284990"/>
            <a:ext cx="7413007" cy="81707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lvl1pPr>
              <a:defRPr/>
            </a:lvl1pPr>
          </a:lstStyle>
          <a:p>
            <a:pPr>
              <a:defRPr/>
            </a:pPr>
            <a:fld id="{06191528-A033-4E5D-A333-84E98506C080}" type="datetimeFigureOut">
              <a:rPr lang="it-IT"/>
              <a:pPr>
                <a:defRPr/>
              </a:pPr>
              <a:t>18/09/2024</a:t>
            </a:fld>
            <a:endParaRPr lang="it-IT"/>
          </a:p>
        </p:txBody>
      </p:sp>
      <p:sp>
        <p:nvSpPr>
          <p:cNvPr id="6" name="Footer Placeholder 5"/>
          <p:cNvSpPr>
            <a:spLocks noGrp="1"/>
          </p:cNvSpPr>
          <p:nvPr>
            <p:ph type="ftr" sz="quarter" idx="11"/>
          </p:nvPr>
        </p:nvSpPr>
        <p:spPr>
          <a:xfrm>
            <a:off x="917575" y="6181725"/>
            <a:ext cx="5337175" cy="365125"/>
          </a:xfrm>
        </p:spPr>
        <p:txBody>
          <a:bodyPr/>
          <a:lstStyle>
            <a:lvl1pPr>
              <a:defRPr/>
            </a:lvl1pPr>
          </a:lstStyle>
          <a:p>
            <a:pPr>
              <a:defRPr/>
            </a:pPr>
            <a:endParaRPr lang="it-IT"/>
          </a:p>
        </p:txBody>
      </p:sp>
      <p:sp>
        <p:nvSpPr>
          <p:cNvPr id="7" name="Slide Number Placeholder 6"/>
          <p:cNvSpPr>
            <a:spLocks noGrp="1"/>
          </p:cNvSpPr>
          <p:nvPr>
            <p:ph type="sldNum" sz="quarter" idx="12"/>
          </p:nvPr>
        </p:nvSpPr>
        <p:spPr/>
        <p:txBody>
          <a:bodyPr/>
          <a:lstStyle>
            <a:lvl1pPr>
              <a:defRPr/>
            </a:lvl1pPr>
          </a:lstStyle>
          <a:p>
            <a:fld id="{71F052D1-C4A8-4F0A-95C0-D530BBABDBC6}" type="slidenum">
              <a:rPr lang="it-IT"/>
              <a:pPr/>
              <a:t>‹N›</a:t>
            </a:fld>
            <a:endParaRPr lang="it-IT"/>
          </a:p>
        </p:txBody>
      </p:sp>
    </p:spTree>
    <p:extLst>
      <p:ext uri="{BB962C8B-B14F-4D97-AF65-F5344CB8AC3E}">
        <p14:creationId xmlns:p14="http://schemas.microsoft.com/office/powerpoint/2010/main" val="116280469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818347" y="596018"/>
            <a:ext cx="7511474" cy="3137782"/>
          </a:xfrm>
        </p:spPr>
        <p:txBody>
          <a:bodyPr/>
          <a:lstStyle>
            <a:lvl1pPr algn="l">
              <a:defRPr sz="2800" b="0" cap="all"/>
            </a:lvl1pPr>
          </a:lstStyle>
          <a:p>
            <a:r>
              <a:rPr lang="it-IT"/>
              <a:t>Fare clic per modificare lo stile del titolo</a:t>
            </a:r>
            <a:endParaRPr lang="en-US" dirty="0"/>
          </a:p>
        </p:txBody>
      </p:sp>
      <p:sp>
        <p:nvSpPr>
          <p:cNvPr id="3" name="Text Placeholder 2"/>
          <p:cNvSpPr>
            <a:spLocks noGrp="1"/>
          </p:cNvSpPr>
          <p:nvPr>
            <p:ph type="body" idx="1"/>
          </p:nvPr>
        </p:nvSpPr>
        <p:spPr>
          <a:xfrm>
            <a:off x="818347" y="4343400"/>
            <a:ext cx="7511474" cy="1758660"/>
          </a:xfrm>
        </p:spPr>
        <p:txBody>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lvl1pPr>
              <a:defRPr/>
            </a:lvl1pPr>
          </a:lstStyle>
          <a:p>
            <a:pPr>
              <a:defRPr/>
            </a:pPr>
            <a:fld id="{8D9A742E-6437-4A59-9846-3F6F95696F6C}"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9149CE31-CB30-4832-A0CC-4BA1ED8FDAD9}" type="slidenum">
              <a:rPr lang="it-IT"/>
              <a:pPr/>
              <a:t>‹N›</a:t>
            </a:fld>
            <a:endParaRPr lang="it-IT"/>
          </a:p>
        </p:txBody>
      </p:sp>
    </p:spTree>
    <p:extLst>
      <p:ext uri="{BB962C8B-B14F-4D97-AF65-F5344CB8AC3E}">
        <p14:creationId xmlns:p14="http://schemas.microsoft.com/office/powerpoint/2010/main" val="418661358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5" name="TextBox 13"/>
          <p:cNvSpPr txBox="1"/>
          <p:nvPr/>
        </p:nvSpPr>
        <p:spPr>
          <a:xfrm>
            <a:off x="584200" y="860425"/>
            <a:ext cx="457200" cy="584200"/>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defRPr/>
            </a:pPr>
            <a:r>
              <a:rPr lang="en-US" sz="8000" dirty="0">
                <a:solidFill>
                  <a:schemeClr val="accent1"/>
                </a:solidFill>
              </a:rPr>
              <a:t>“</a:t>
            </a:r>
          </a:p>
        </p:txBody>
      </p:sp>
      <p:sp>
        <p:nvSpPr>
          <p:cNvPr id="6" name="TextBox 14"/>
          <p:cNvSpPr txBox="1"/>
          <p:nvPr/>
        </p:nvSpPr>
        <p:spPr>
          <a:xfrm>
            <a:off x="7888288" y="2986088"/>
            <a:ext cx="457200" cy="584200"/>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defRPr/>
            </a:pPr>
            <a:r>
              <a:rPr lang="en-US" sz="8000" dirty="0">
                <a:solidFill>
                  <a:schemeClr val="accent1"/>
                </a:solidFill>
              </a:rPr>
              <a:t>”</a:t>
            </a:r>
          </a:p>
        </p:txBody>
      </p:sp>
      <p:sp>
        <p:nvSpPr>
          <p:cNvPr id="2" name="Title 1"/>
          <p:cNvSpPr>
            <a:spLocks noGrp="1"/>
          </p:cNvSpPr>
          <p:nvPr>
            <p:ph type="title"/>
          </p:nvPr>
        </p:nvSpPr>
        <p:spPr>
          <a:xfrm>
            <a:off x="1084942" y="596018"/>
            <a:ext cx="6974115" cy="3044079"/>
          </a:xfrm>
        </p:spPr>
        <p:txBody>
          <a:bodyPr/>
          <a:lstStyle>
            <a:lvl1pPr algn="l">
              <a:defRPr sz="2800" b="0" cap="all">
                <a:gradFill flip="none" rotWithShape="1">
                  <a:gsLst>
                    <a:gs pos="0">
                      <a:schemeClr val="tx1"/>
                    </a:gs>
                    <a:gs pos="100000">
                      <a:schemeClr val="tx1">
                        <a:lumMod val="75000"/>
                      </a:schemeClr>
                    </a:gs>
                  </a:gsLst>
                  <a:lin ang="5400000" scaled="0"/>
                  <a:tileRect/>
                </a:gradFill>
              </a:defRPr>
            </a:lvl1pPr>
          </a:lstStyle>
          <a:p>
            <a:r>
              <a:rPr lang="it-IT"/>
              <a:t>Fare clic per modificare lo stile del titolo</a:t>
            </a:r>
            <a:endParaRPr lang="en-US" dirty="0"/>
          </a:p>
        </p:txBody>
      </p:sp>
      <p:sp>
        <p:nvSpPr>
          <p:cNvPr id="10" name="Text Placeholder 9"/>
          <p:cNvSpPr>
            <a:spLocks noGrp="1"/>
          </p:cNvSpPr>
          <p:nvPr>
            <p:ph type="body" sz="quarter" idx="13"/>
          </p:nvPr>
        </p:nvSpPr>
        <p:spPr>
          <a:xfrm>
            <a:off x="1256436" y="3650606"/>
            <a:ext cx="6631128" cy="381000"/>
          </a:xfrm>
        </p:spPr>
        <p:txBody>
          <a:bodyPr/>
          <a:lstStyle>
            <a:lvl1pPr marL="0" indent="0">
              <a:buFontTx/>
              <a:buNone/>
              <a:defRPr sz="1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stili del testo dello schema</a:t>
            </a:r>
          </a:p>
        </p:txBody>
      </p:sp>
      <p:sp>
        <p:nvSpPr>
          <p:cNvPr id="3" name="Text Placeholder 2"/>
          <p:cNvSpPr>
            <a:spLocks noGrp="1"/>
          </p:cNvSpPr>
          <p:nvPr>
            <p:ph type="body" idx="1"/>
          </p:nvPr>
        </p:nvSpPr>
        <p:spPr>
          <a:xfrm>
            <a:off x="818347" y="4641206"/>
            <a:ext cx="7511473" cy="1447800"/>
          </a:xfrm>
        </p:spPr>
        <p:txBody>
          <a:bodyPr/>
          <a:lstStyle>
            <a:lvl1pPr marL="0" indent="0" algn="l">
              <a:buNone/>
              <a:defRPr sz="1800">
                <a:gradFill flip="none" rotWithShape="1">
                  <a:gsLst>
                    <a:gs pos="0">
                      <a:schemeClr val="tx1"/>
                    </a:gs>
                    <a:gs pos="100000">
                      <a:schemeClr val="tx1">
                        <a:lumMod val="75000"/>
                      </a:schemeClr>
                    </a:gs>
                  </a:gsLst>
                  <a:lin ang="0" scaled="1"/>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7" name="Date Placeholder 3"/>
          <p:cNvSpPr>
            <a:spLocks noGrp="1"/>
          </p:cNvSpPr>
          <p:nvPr>
            <p:ph type="dt" sz="half" idx="14"/>
          </p:nvPr>
        </p:nvSpPr>
        <p:spPr/>
        <p:txBody>
          <a:bodyPr/>
          <a:lstStyle>
            <a:lvl1pPr>
              <a:defRPr/>
            </a:lvl1pPr>
          </a:lstStyle>
          <a:p>
            <a:pPr>
              <a:defRPr/>
            </a:pPr>
            <a:fld id="{FCFCF876-0874-49B9-9E4D-1FC5D223B8FF}" type="datetimeFigureOut">
              <a:rPr lang="it-IT"/>
              <a:pPr>
                <a:defRPr/>
              </a:pPr>
              <a:t>18/09/2024</a:t>
            </a:fld>
            <a:endParaRPr lang="it-IT"/>
          </a:p>
        </p:txBody>
      </p:sp>
      <p:sp>
        <p:nvSpPr>
          <p:cNvPr id="8" name="Footer Placeholder 4"/>
          <p:cNvSpPr>
            <a:spLocks noGrp="1"/>
          </p:cNvSpPr>
          <p:nvPr>
            <p:ph type="ftr" sz="quarter" idx="15"/>
          </p:nvPr>
        </p:nvSpPr>
        <p:spPr/>
        <p:txBody>
          <a:bodyPr/>
          <a:lstStyle>
            <a:lvl1pPr>
              <a:defRPr/>
            </a:lvl1pPr>
          </a:lstStyle>
          <a:p>
            <a:pPr>
              <a:defRPr/>
            </a:pPr>
            <a:endParaRPr lang="it-IT"/>
          </a:p>
        </p:txBody>
      </p:sp>
      <p:sp>
        <p:nvSpPr>
          <p:cNvPr id="9" name="Slide Number Placeholder 5"/>
          <p:cNvSpPr>
            <a:spLocks noGrp="1"/>
          </p:cNvSpPr>
          <p:nvPr>
            <p:ph type="sldNum" sz="quarter" idx="16"/>
          </p:nvPr>
        </p:nvSpPr>
        <p:spPr/>
        <p:txBody>
          <a:bodyPr/>
          <a:lstStyle>
            <a:lvl1pPr>
              <a:defRPr/>
            </a:lvl1pPr>
          </a:lstStyle>
          <a:p>
            <a:fld id="{9C7233F3-3AF9-4B77-930B-7B9192DDADBD}" type="slidenum">
              <a:rPr lang="it-IT"/>
              <a:pPr/>
              <a:t>‹N›</a:t>
            </a:fld>
            <a:endParaRPr lang="it-IT"/>
          </a:p>
        </p:txBody>
      </p:sp>
    </p:spTree>
    <p:extLst>
      <p:ext uri="{BB962C8B-B14F-4D97-AF65-F5344CB8AC3E}">
        <p14:creationId xmlns:p14="http://schemas.microsoft.com/office/powerpoint/2010/main" val="202736688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818347" y="3603566"/>
            <a:ext cx="7512338" cy="1468800"/>
          </a:xfrm>
        </p:spPr>
        <p:txBody>
          <a:bodyPr anchor="b"/>
          <a:lstStyle>
            <a:lvl1pPr algn="l">
              <a:defRPr sz="2800" b="0" cap="all"/>
            </a:lvl1pPr>
          </a:lstStyle>
          <a:p>
            <a:r>
              <a:rPr lang="it-IT"/>
              <a:t>Fare clic per modificare lo stile del titolo</a:t>
            </a:r>
            <a:endParaRPr lang="en-US" dirty="0"/>
          </a:p>
        </p:txBody>
      </p:sp>
      <p:sp>
        <p:nvSpPr>
          <p:cNvPr id="3" name="Text Placeholder 2"/>
          <p:cNvSpPr>
            <a:spLocks noGrp="1"/>
          </p:cNvSpPr>
          <p:nvPr>
            <p:ph type="body" idx="1"/>
          </p:nvPr>
        </p:nvSpPr>
        <p:spPr>
          <a:xfrm>
            <a:off x="821015" y="5072366"/>
            <a:ext cx="7512339" cy="1029694"/>
          </a:xfrm>
        </p:spPr>
        <p:txBody>
          <a:bodyPr anchor="t"/>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lvl1pPr>
              <a:defRPr/>
            </a:lvl1pPr>
          </a:lstStyle>
          <a:p>
            <a:pPr>
              <a:defRPr/>
            </a:pPr>
            <a:fld id="{57906BC4-7A7F-4617-87EE-82B455EBEC8C}"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5B8BA3C8-BD06-4092-B089-0505FD1C7F17}" type="slidenum">
              <a:rPr lang="it-IT"/>
              <a:pPr/>
              <a:t>‹N›</a:t>
            </a:fld>
            <a:endParaRPr lang="it-IT"/>
          </a:p>
        </p:txBody>
      </p:sp>
    </p:spTree>
    <p:extLst>
      <p:ext uri="{BB962C8B-B14F-4D97-AF65-F5344CB8AC3E}">
        <p14:creationId xmlns:p14="http://schemas.microsoft.com/office/powerpoint/2010/main" val="72998673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5" name="TextBox 12"/>
          <p:cNvSpPr txBox="1"/>
          <p:nvPr/>
        </p:nvSpPr>
        <p:spPr>
          <a:xfrm>
            <a:off x="584200" y="754063"/>
            <a:ext cx="457200" cy="584200"/>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defRPr/>
            </a:pPr>
            <a:r>
              <a:rPr lang="en-US" sz="8000" dirty="0">
                <a:solidFill>
                  <a:schemeClr val="accent1"/>
                </a:solidFill>
              </a:rPr>
              <a:t>“</a:t>
            </a:r>
          </a:p>
        </p:txBody>
      </p:sp>
      <p:sp>
        <p:nvSpPr>
          <p:cNvPr id="6" name="TextBox 15"/>
          <p:cNvSpPr txBox="1"/>
          <p:nvPr/>
        </p:nvSpPr>
        <p:spPr>
          <a:xfrm>
            <a:off x="7888288" y="2879725"/>
            <a:ext cx="457200" cy="584200"/>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defRPr/>
            </a:pPr>
            <a:r>
              <a:rPr lang="en-US" sz="8000" dirty="0">
                <a:solidFill>
                  <a:schemeClr val="accent1"/>
                </a:solidFill>
              </a:rPr>
              <a:t>”</a:t>
            </a:r>
          </a:p>
        </p:txBody>
      </p:sp>
      <p:sp>
        <p:nvSpPr>
          <p:cNvPr id="2" name="Title 1"/>
          <p:cNvSpPr>
            <a:spLocks noGrp="1"/>
          </p:cNvSpPr>
          <p:nvPr>
            <p:ph type="title"/>
          </p:nvPr>
        </p:nvSpPr>
        <p:spPr>
          <a:xfrm>
            <a:off x="1084942" y="596018"/>
            <a:ext cx="6974115" cy="2844369"/>
          </a:xfrm>
        </p:spPr>
        <p:txBody>
          <a:bodyPr/>
          <a:lstStyle>
            <a:lvl1pPr algn="l">
              <a:defRPr sz="2800" b="0" cap="all">
                <a:gradFill flip="none" rotWithShape="1">
                  <a:gsLst>
                    <a:gs pos="0">
                      <a:schemeClr val="tx1"/>
                    </a:gs>
                    <a:gs pos="100000">
                      <a:schemeClr val="tx1">
                        <a:lumMod val="75000"/>
                      </a:schemeClr>
                    </a:gs>
                  </a:gsLst>
                  <a:lin ang="5400000" scaled="0"/>
                  <a:tileRect/>
                </a:gradFill>
              </a:defRPr>
            </a:lvl1pPr>
          </a:lstStyle>
          <a:p>
            <a:r>
              <a:rPr lang="it-IT"/>
              <a:t>Fare clic per modificare lo stile del titolo</a:t>
            </a:r>
            <a:endParaRPr lang="en-US" dirty="0"/>
          </a:p>
        </p:txBody>
      </p:sp>
      <p:sp>
        <p:nvSpPr>
          <p:cNvPr id="10" name="Text Placeholder 9"/>
          <p:cNvSpPr>
            <a:spLocks noGrp="1"/>
          </p:cNvSpPr>
          <p:nvPr>
            <p:ph type="body" sz="quarter" idx="13"/>
          </p:nvPr>
        </p:nvSpPr>
        <p:spPr>
          <a:xfrm>
            <a:off x="818347" y="3886200"/>
            <a:ext cx="7512338" cy="1053662"/>
          </a:xfrm>
        </p:spPr>
        <p:txBody>
          <a:bodyPr anchor="b"/>
          <a:lstStyle>
            <a:lvl1pPr>
              <a:buNone/>
              <a:defRPr lang="en-US" sz="2000" b="0" cap="all" dirty="0">
                <a:ln w="3175" cmpd="sng">
                  <a:noFill/>
                </a:ln>
                <a:gradFill flip="none" rotWithShape="1">
                  <a:gsLst>
                    <a:gs pos="0">
                      <a:schemeClr val="tx1"/>
                    </a:gs>
                    <a:gs pos="100000">
                      <a:schemeClr val="tx1">
                        <a:lumMod val="75000"/>
                      </a:schemeClr>
                    </a:gs>
                  </a:gsLst>
                  <a:lin ang="0" scaled="1"/>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lvl="0"/>
            <a:r>
              <a:rPr lang="it-IT"/>
              <a:t>Fare clic per modificare stili del testo dello schema</a:t>
            </a:r>
          </a:p>
        </p:txBody>
      </p:sp>
      <p:sp>
        <p:nvSpPr>
          <p:cNvPr id="3" name="Text Placeholder 2"/>
          <p:cNvSpPr>
            <a:spLocks noGrp="1"/>
          </p:cNvSpPr>
          <p:nvPr>
            <p:ph type="body" idx="1"/>
          </p:nvPr>
        </p:nvSpPr>
        <p:spPr>
          <a:xfrm>
            <a:off x="818347" y="4939862"/>
            <a:ext cx="7512338" cy="1162198"/>
          </a:xfrm>
        </p:spPr>
        <p:txBody>
          <a:bodyPr anchor="t"/>
          <a:lstStyle>
            <a:lvl1pPr marL="0" indent="0" algn="l">
              <a:buNone/>
              <a:defRPr sz="1600">
                <a:gradFill flip="none" rotWithShape="1">
                  <a:gsLst>
                    <a:gs pos="0">
                      <a:schemeClr val="tx1"/>
                    </a:gs>
                    <a:gs pos="100000">
                      <a:schemeClr val="tx1">
                        <a:lumMod val="75000"/>
                      </a:schemeClr>
                    </a:gs>
                  </a:gsLst>
                  <a:lin ang="5400000" scaled="0"/>
                  <a:tileRect/>
                </a:gra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7" name="Date Placeholder 3"/>
          <p:cNvSpPr>
            <a:spLocks noGrp="1"/>
          </p:cNvSpPr>
          <p:nvPr>
            <p:ph type="dt" sz="half" idx="14"/>
          </p:nvPr>
        </p:nvSpPr>
        <p:spPr/>
        <p:txBody>
          <a:bodyPr/>
          <a:lstStyle>
            <a:lvl1pPr>
              <a:defRPr/>
            </a:lvl1pPr>
          </a:lstStyle>
          <a:p>
            <a:pPr>
              <a:defRPr/>
            </a:pPr>
            <a:fld id="{0864F418-002F-4D2E-A03F-8984504B6BF2}" type="datetimeFigureOut">
              <a:rPr lang="it-IT"/>
              <a:pPr>
                <a:defRPr/>
              </a:pPr>
              <a:t>18/09/2024</a:t>
            </a:fld>
            <a:endParaRPr lang="it-IT"/>
          </a:p>
        </p:txBody>
      </p:sp>
      <p:sp>
        <p:nvSpPr>
          <p:cNvPr id="8" name="Footer Placeholder 4"/>
          <p:cNvSpPr>
            <a:spLocks noGrp="1"/>
          </p:cNvSpPr>
          <p:nvPr>
            <p:ph type="ftr" sz="quarter" idx="15"/>
          </p:nvPr>
        </p:nvSpPr>
        <p:spPr/>
        <p:txBody>
          <a:bodyPr/>
          <a:lstStyle>
            <a:lvl1pPr>
              <a:defRPr/>
            </a:lvl1pPr>
          </a:lstStyle>
          <a:p>
            <a:pPr>
              <a:defRPr/>
            </a:pPr>
            <a:endParaRPr lang="it-IT"/>
          </a:p>
        </p:txBody>
      </p:sp>
      <p:sp>
        <p:nvSpPr>
          <p:cNvPr id="9" name="Slide Number Placeholder 5"/>
          <p:cNvSpPr>
            <a:spLocks noGrp="1"/>
          </p:cNvSpPr>
          <p:nvPr>
            <p:ph type="sldNum" sz="quarter" idx="16"/>
          </p:nvPr>
        </p:nvSpPr>
        <p:spPr/>
        <p:txBody>
          <a:bodyPr/>
          <a:lstStyle>
            <a:lvl1pPr>
              <a:defRPr/>
            </a:lvl1pPr>
          </a:lstStyle>
          <a:p>
            <a:fld id="{CB5462B5-D145-4D16-B6B9-E1E800B4543C}" type="slidenum">
              <a:rPr lang="it-IT"/>
              <a:pPr/>
              <a:t>‹N›</a:t>
            </a:fld>
            <a:endParaRPr lang="it-IT"/>
          </a:p>
        </p:txBody>
      </p:sp>
    </p:spTree>
    <p:extLst>
      <p:ext uri="{BB962C8B-B14F-4D97-AF65-F5344CB8AC3E}">
        <p14:creationId xmlns:p14="http://schemas.microsoft.com/office/powerpoint/2010/main" val="57673602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818346" y="596018"/>
            <a:ext cx="7511473" cy="2756783"/>
          </a:xfrm>
        </p:spPr>
        <p:txBody>
          <a:bodyPr/>
          <a:lstStyle>
            <a:lvl1pPr>
              <a:defRPr lang="en-US" sz="2800" b="0" dirty="0"/>
            </a:lvl1pPr>
          </a:lstStyle>
          <a:p>
            <a:pPr lvl="0"/>
            <a:r>
              <a:rPr lang="it-IT"/>
              <a:t>Fare clic per modificare lo stile del titolo</a:t>
            </a:r>
            <a:endParaRPr lang="en-US" dirty="0"/>
          </a:p>
        </p:txBody>
      </p:sp>
      <p:sp>
        <p:nvSpPr>
          <p:cNvPr id="10" name="Text Placeholder 9"/>
          <p:cNvSpPr>
            <a:spLocks noGrp="1"/>
          </p:cNvSpPr>
          <p:nvPr>
            <p:ph type="body" sz="quarter" idx="13"/>
          </p:nvPr>
        </p:nvSpPr>
        <p:spPr>
          <a:xfrm>
            <a:off x="818346" y="3682941"/>
            <a:ext cx="7511473" cy="1049283"/>
          </a:xfrm>
        </p:spPr>
        <p:txBody>
          <a:bodyPr anchor="b"/>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lvl="0"/>
            <a:r>
              <a:rPr lang="it-IT"/>
              <a:t>Fare clic per modificare stili del testo dello schema</a:t>
            </a:r>
          </a:p>
        </p:txBody>
      </p:sp>
      <p:sp>
        <p:nvSpPr>
          <p:cNvPr id="3" name="Text Placeholder 2"/>
          <p:cNvSpPr>
            <a:spLocks noGrp="1"/>
          </p:cNvSpPr>
          <p:nvPr>
            <p:ph type="body" idx="1"/>
          </p:nvPr>
        </p:nvSpPr>
        <p:spPr>
          <a:xfrm>
            <a:off x="818347" y="4732224"/>
            <a:ext cx="7511472" cy="1369836"/>
          </a:xfrm>
        </p:spPr>
        <p:txBody>
          <a:bodyPr anchor="t"/>
          <a:lstStyle>
            <a:lvl1pPr marL="0" indent="0" algn="l">
              <a:buNone/>
              <a:defRPr sz="1600">
                <a:gradFill flip="none" rotWithShape="1">
                  <a:gsLst>
                    <a:gs pos="0">
                      <a:schemeClr val="tx1"/>
                    </a:gs>
                    <a:gs pos="100000">
                      <a:schemeClr val="tx1">
                        <a:lumMod val="75000"/>
                      </a:schemeClr>
                    </a:gs>
                  </a:gsLst>
                  <a:lin ang="5400000" scaled="0"/>
                  <a:tileRect/>
                </a:gra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5" name="Date Placeholder 3"/>
          <p:cNvSpPr>
            <a:spLocks noGrp="1"/>
          </p:cNvSpPr>
          <p:nvPr>
            <p:ph type="dt" sz="half" idx="14"/>
          </p:nvPr>
        </p:nvSpPr>
        <p:spPr/>
        <p:txBody>
          <a:bodyPr/>
          <a:lstStyle>
            <a:lvl1pPr>
              <a:defRPr/>
            </a:lvl1pPr>
          </a:lstStyle>
          <a:p>
            <a:pPr>
              <a:defRPr/>
            </a:pPr>
            <a:fld id="{D1F82819-07DC-4D2E-A648-E34D457E04ED}" type="datetimeFigureOut">
              <a:rPr lang="it-IT"/>
              <a:pPr>
                <a:defRPr/>
              </a:pPr>
              <a:t>18/09/2024</a:t>
            </a:fld>
            <a:endParaRPr lang="it-IT"/>
          </a:p>
        </p:txBody>
      </p:sp>
      <p:sp>
        <p:nvSpPr>
          <p:cNvPr id="6" name="Footer Placeholder 4"/>
          <p:cNvSpPr>
            <a:spLocks noGrp="1"/>
          </p:cNvSpPr>
          <p:nvPr>
            <p:ph type="ftr" sz="quarter" idx="15"/>
          </p:nvPr>
        </p:nvSpPr>
        <p:spPr/>
        <p:txBody>
          <a:bodyPr/>
          <a:lstStyle>
            <a:lvl1pPr>
              <a:defRPr/>
            </a:lvl1pPr>
          </a:lstStyle>
          <a:p>
            <a:pPr>
              <a:defRPr/>
            </a:pPr>
            <a:endParaRPr lang="it-IT"/>
          </a:p>
        </p:txBody>
      </p:sp>
      <p:sp>
        <p:nvSpPr>
          <p:cNvPr id="7" name="Slide Number Placeholder 5"/>
          <p:cNvSpPr>
            <a:spLocks noGrp="1"/>
          </p:cNvSpPr>
          <p:nvPr>
            <p:ph type="sldNum" sz="quarter" idx="16"/>
          </p:nvPr>
        </p:nvSpPr>
        <p:spPr/>
        <p:txBody>
          <a:bodyPr/>
          <a:lstStyle>
            <a:lvl1pPr>
              <a:defRPr/>
            </a:lvl1pPr>
          </a:lstStyle>
          <a:p>
            <a:fld id="{396D78C3-F28B-4902-9DEB-51B2AE0AD253}" type="slidenum">
              <a:rPr lang="it-IT"/>
              <a:pPr/>
              <a:t>‹N›</a:t>
            </a:fld>
            <a:endParaRPr lang="it-IT"/>
          </a:p>
        </p:txBody>
      </p:sp>
    </p:spTree>
    <p:extLst>
      <p:ext uri="{BB962C8B-B14F-4D97-AF65-F5344CB8AC3E}">
        <p14:creationId xmlns:p14="http://schemas.microsoft.com/office/powerpoint/2010/main" val="322823070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7" name="Title 1"/>
          <p:cNvSpPr>
            <a:spLocks noGrp="1"/>
          </p:cNvSpPr>
          <p:nvPr>
            <p:ph type="title"/>
          </p:nvPr>
        </p:nvSpPr>
        <p:spPr>
          <a:xfrm>
            <a:off x="818347" y="596018"/>
            <a:ext cx="7511473" cy="1312480"/>
          </a:xfrm>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lvl1pPr>
              <a:defRPr/>
            </a:lvl1pPr>
          </a:lstStyle>
          <a:p>
            <a:pPr>
              <a:defRPr/>
            </a:pPr>
            <a:fld id="{EF30A99A-15AD-49D2-9613-23ABD27B6180}"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B7F65383-29BB-4502-A399-92E70843A883}" type="slidenum">
              <a:rPr lang="it-IT"/>
              <a:pPr/>
              <a:t>‹N›</a:t>
            </a:fld>
            <a:endParaRPr lang="it-IT"/>
          </a:p>
        </p:txBody>
      </p:sp>
    </p:spTree>
    <p:extLst>
      <p:ext uri="{BB962C8B-B14F-4D97-AF65-F5344CB8AC3E}">
        <p14:creationId xmlns:p14="http://schemas.microsoft.com/office/powerpoint/2010/main" val="331287604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1708" y="596018"/>
            <a:ext cx="1778112" cy="5506042"/>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818347" y="596018"/>
            <a:ext cx="5624137" cy="5506042"/>
          </a:xfrm>
        </p:spPr>
        <p:txBody>
          <a:bodyPr vert="eaVert" ancho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lvl1pPr>
              <a:defRPr/>
            </a:lvl1pPr>
          </a:lstStyle>
          <a:p>
            <a:pPr>
              <a:defRPr/>
            </a:pPr>
            <a:fld id="{E838CAF9-5273-4102-B9D5-26683E555EB3}"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9CF0DA2D-E78D-40A3-BED0-B651DBF97213}" type="slidenum">
              <a:rPr lang="it-IT"/>
              <a:pPr/>
              <a:t>‹N›</a:t>
            </a:fld>
            <a:endParaRPr lang="it-IT"/>
          </a:p>
        </p:txBody>
      </p:sp>
    </p:spTree>
    <p:extLst>
      <p:ext uri="{BB962C8B-B14F-4D97-AF65-F5344CB8AC3E}">
        <p14:creationId xmlns:p14="http://schemas.microsoft.com/office/powerpoint/2010/main" val="422923111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4" name="Picture 10" descr="Celestia-R1---OverlayTitle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3977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2743973" y="1964267"/>
            <a:ext cx="5714228" cy="2421464"/>
          </a:xfrm>
        </p:spPr>
        <p:txBody>
          <a:bodyPr anchor="b"/>
          <a:lstStyle>
            <a:lvl1pPr algn="r">
              <a:defRPr sz="4400">
                <a:effectLst/>
              </a:defRPr>
            </a:lvl1pPr>
          </a:lstStyle>
          <a:p>
            <a:r>
              <a:rPr lang="it-IT"/>
              <a:t>Fare clic per modificare lo stile del titolo</a:t>
            </a:r>
            <a:endParaRPr lang="en-US" dirty="0"/>
          </a:p>
        </p:txBody>
      </p:sp>
      <p:sp>
        <p:nvSpPr>
          <p:cNvPr id="3" name="Subtitle 2"/>
          <p:cNvSpPr>
            <a:spLocks noGrp="1"/>
          </p:cNvSpPr>
          <p:nvPr>
            <p:ph type="subTitle" idx="1"/>
          </p:nvPr>
        </p:nvSpPr>
        <p:spPr>
          <a:xfrm>
            <a:off x="2743973" y="4385733"/>
            <a:ext cx="5714228"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5" name="Date Placeholder 3"/>
          <p:cNvSpPr>
            <a:spLocks noGrp="1"/>
          </p:cNvSpPr>
          <p:nvPr>
            <p:ph type="dt" sz="half" idx="10"/>
          </p:nvPr>
        </p:nvSpPr>
        <p:spPr>
          <a:xfrm>
            <a:off x="6751638" y="5870575"/>
            <a:ext cx="1212850" cy="377825"/>
          </a:xfrm>
        </p:spPr>
        <p:txBody>
          <a:bodyPr/>
          <a:lstStyle>
            <a:lvl1pPr>
              <a:defRPr/>
            </a:lvl1pPr>
          </a:lstStyle>
          <a:p>
            <a:pPr>
              <a:defRPr/>
            </a:pPr>
            <a:fld id="{8058828D-1D7D-4AB5-9996-0742EC6D378E}" type="datetimeFigureOut">
              <a:rPr lang="it-IT"/>
              <a:pPr>
                <a:defRPr/>
              </a:pPr>
              <a:t>18/09/2024</a:t>
            </a:fld>
            <a:endParaRPr lang="it-IT"/>
          </a:p>
        </p:txBody>
      </p:sp>
      <p:sp>
        <p:nvSpPr>
          <p:cNvPr id="6" name="Footer Placeholder 4"/>
          <p:cNvSpPr>
            <a:spLocks noGrp="1"/>
          </p:cNvSpPr>
          <p:nvPr>
            <p:ph type="ftr" sz="quarter" idx="11"/>
          </p:nvPr>
        </p:nvSpPr>
        <p:spPr>
          <a:xfrm>
            <a:off x="2743200" y="5870575"/>
            <a:ext cx="3932238" cy="377825"/>
          </a:xfrm>
        </p:spPr>
        <p:txBody>
          <a:bodyPr/>
          <a:lstStyle>
            <a:lvl1pPr>
              <a:defRPr/>
            </a:lvl1pPr>
          </a:lstStyle>
          <a:p>
            <a:pPr>
              <a:defRPr/>
            </a:pPr>
            <a:endParaRPr lang="it-IT"/>
          </a:p>
        </p:txBody>
      </p:sp>
      <p:sp>
        <p:nvSpPr>
          <p:cNvPr id="7" name="Slide Number Placeholder 5"/>
          <p:cNvSpPr>
            <a:spLocks noGrp="1"/>
          </p:cNvSpPr>
          <p:nvPr>
            <p:ph type="sldNum" sz="quarter" idx="12"/>
          </p:nvPr>
        </p:nvSpPr>
        <p:spPr>
          <a:xfrm>
            <a:off x="8040688" y="5870575"/>
            <a:ext cx="417512" cy="377825"/>
          </a:xfrm>
        </p:spPr>
        <p:txBody>
          <a:bodyPr/>
          <a:lstStyle>
            <a:lvl1pPr>
              <a:defRPr/>
            </a:lvl1pPr>
          </a:lstStyle>
          <a:p>
            <a:fld id="{EEAAEF67-E6D7-416D-A914-0D83D774C307}" type="slidenum">
              <a:rPr lang="it-IT"/>
              <a:pPr/>
              <a:t>‹N›</a:t>
            </a:fld>
            <a:endParaRPr lang="it-IT"/>
          </a:p>
        </p:txBody>
      </p:sp>
    </p:spTree>
    <p:extLst>
      <p:ext uri="{BB962C8B-B14F-4D97-AF65-F5344CB8AC3E}">
        <p14:creationId xmlns:p14="http://schemas.microsoft.com/office/powerpoint/2010/main" val="210854021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4" name="Picture 7"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sz="2800"/>
            </a:lvl1p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p:cNvSpPr>
            <a:spLocks noGrp="1"/>
          </p:cNvSpPr>
          <p:nvPr>
            <p:ph type="dt" sz="half" idx="10"/>
          </p:nvPr>
        </p:nvSpPr>
        <p:spPr/>
        <p:txBody>
          <a:bodyPr/>
          <a:lstStyle>
            <a:lvl1pPr>
              <a:defRPr/>
            </a:lvl1pPr>
          </a:lstStyle>
          <a:p>
            <a:pPr>
              <a:defRPr/>
            </a:pPr>
            <a:fld id="{9495BB51-BBC1-4E3F-AF96-408A7A2B9945}"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1B503758-C461-4342-8F31-74AD84F2DFD1}" type="slidenum">
              <a:rPr lang="it-IT"/>
              <a:pPr/>
              <a:t>‹N›</a:t>
            </a:fld>
            <a:endParaRPr lang="it-IT"/>
          </a:p>
        </p:txBody>
      </p:sp>
    </p:spTree>
    <p:extLst>
      <p:ext uri="{BB962C8B-B14F-4D97-AF65-F5344CB8AC3E}">
        <p14:creationId xmlns:p14="http://schemas.microsoft.com/office/powerpoint/2010/main" val="42631674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Title 6"/>
          <p:cNvSpPr>
            <a:spLocks noGrp="1"/>
          </p:cNvSpPr>
          <p:nvPr>
            <p:ph type="title"/>
          </p:nvPr>
        </p:nvSpPr>
        <p:spPr/>
        <p:txBody>
          <a:bodyPr/>
          <a:lstStyle/>
          <a:p>
            <a:r>
              <a:rPr lang="it-IT"/>
              <a:t>Fare clic per modificare lo stile del titolo</a:t>
            </a:r>
            <a:endParaRPr lang="en-US"/>
          </a:p>
        </p:txBody>
      </p:sp>
      <p:sp>
        <p:nvSpPr>
          <p:cNvPr id="4" name="Date Placeholder 3"/>
          <p:cNvSpPr>
            <a:spLocks noGrp="1"/>
          </p:cNvSpPr>
          <p:nvPr>
            <p:ph type="dt" sz="half" idx="10"/>
          </p:nvPr>
        </p:nvSpPr>
        <p:spPr/>
        <p:txBody>
          <a:bodyPr/>
          <a:lstStyle>
            <a:lvl1pPr>
              <a:defRPr/>
            </a:lvl1pPr>
          </a:lstStyle>
          <a:p>
            <a:pPr>
              <a:defRPr/>
            </a:pPr>
            <a:fld id="{10569B6B-7FDF-426C-9B04-F3A6D824C241}"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a:ln/>
        </p:spPr>
        <p:txBody>
          <a:bodyPr/>
          <a:lstStyle>
            <a:lvl1pPr>
              <a:defRPr/>
            </a:lvl1pPr>
          </a:lstStyle>
          <a:p>
            <a:fld id="{7DC14425-600D-448E-841A-3387502469C3}" type="slidenum">
              <a:rPr lang="it-IT"/>
              <a:pPr/>
              <a:t>‹N›</a:t>
            </a:fld>
            <a:endParaRPr lang="it-IT"/>
          </a:p>
        </p:txBody>
      </p:sp>
    </p:spTree>
    <p:extLst>
      <p:ext uri="{BB962C8B-B14F-4D97-AF65-F5344CB8AC3E}">
        <p14:creationId xmlns:p14="http://schemas.microsoft.com/office/powerpoint/2010/main" val="423674816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4" name="Picture 7"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2" y="3308581"/>
            <a:ext cx="7772400" cy="1468800"/>
          </a:xfrm>
        </p:spPr>
        <p:txBody>
          <a:bodyPr anchor="b"/>
          <a:lstStyle>
            <a:lvl1pPr algn="l">
              <a:defRPr sz="3200" b="0" cap="all"/>
            </a:lvl1pPr>
          </a:lstStyle>
          <a:p>
            <a:r>
              <a:rPr lang="it-IT"/>
              <a:t>Fare clic per modificare lo stile del titolo</a:t>
            </a:r>
            <a:endParaRPr lang="en-US" dirty="0"/>
          </a:p>
        </p:txBody>
      </p:sp>
      <p:sp>
        <p:nvSpPr>
          <p:cNvPr id="3" name="Text Placeholder 2"/>
          <p:cNvSpPr>
            <a:spLocks noGrp="1"/>
          </p:cNvSpPr>
          <p:nvPr>
            <p:ph type="body" idx="1"/>
          </p:nvPr>
        </p:nvSpPr>
        <p:spPr>
          <a:xfrm>
            <a:off x="457201" y="4777381"/>
            <a:ext cx="7772400" cy="860400"/>
          </a:xfrm>
        </p:spPr>
        <p:txBody>
          <a:bodyPr anchor="t">
            <a:normAutofit/>
          </a:bodyPr>
          <a:lstStyle>
            <a:lvl1pPr marL="0" indent="0" algn="l">
              <a:buNone/>
              <a:defRPr sz="18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5" name="Date Placeholder 3"/>
          <p:cNvSpPr>
            <a:spLocks noGrp="1"/>
          </p:cNvSpPr>
          <p:nvPr>
            <p:ph type="dt" sz="half" idx="10"/>
          </p:nvPr>
        </p:nvSpPr>
        <p:spPr/>
        <p:txBody>
          <a:bodyPr/>
          <a:lstStyle>
            <a:lvl1pPr>
              <a:defRPr/>
            </a:lvl1pPr>
          </a:lstStyle>
          <a:p>
            <a:pPr>
              <a:defRPr/>
            </a:pPr>
            <a:fld id="{4E029EB0-7C8D-426F-9238-E894681198D7}"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1471299F-285F-4428-98D8-6DFC710D2E08}" type="slidenum">
              <a:rPr lang="it-IT"/>
              <a:pPr/>
              <a:t>‹N›</a:t>
            </a:fld>
            <a:endParaRPr lang="it-IT"/>
          </a:p>
        </p:txBody>
      </p:sp>
    </p:spTree>
    <p:extLst>
      <p:ext uri="{BB962C8B-B14F-4D97-AF65-F5344CB8AC3E}">
        <p14:creationId xmlns:p14="http://schemas.microsoft.com/office/powerpoint/2010/main" val="21409337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pic>
        <p:nvPicPr>
          <p:cNvPr id="5" name="Picture 9"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457201" y="2142068"/>
            <a:ext cx="3813048" cy="3649134"/>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416553" y="2142068"/>
            <a:ext cx="3813048" cy="3649133"/>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6" name="Date Placeholder 4"/>
          <p:cNvSpPr>
            <a:spLocks noGrp="1"/>
          </p:cNvSpPr>
          <p:nvPr>
            <p:ph type="dt" sz="half" idx="10"/>
          </p:nvPr>
        </p:nvSpPr>
        <p:spPr/>
        <p:txBody>
          <a:bodyPr/>
          <a:lstStyle>
            <a:lvl1pPr>
              <a:defRPr/>
            </a:lvl1pPr>
          </a:lstStyle>
          <a:p>
            <a:pPr>
              <a:defRPr/>
            </a:pPr>
            <a:fld id="{6BA921FC-A108-4103-A8E7-4022CBF64975}" type="datetimeFigureOut">
              <a:rPr lang="it-IT"/>
              <a:pPr>
                <a:defRPr/>
              </a:pPr>
              <a:t>18/09/2024</a:t>
            </a:fld>
            <a:endParaRPr lang="it-IT"/>
          </a:p>
        </p:txBody>
      </p:sp>
      <p:sp>
        <p:nvSpPr>
          <p:cNvPr id="7" name="Footer Placeholder 5"/>
          <p:cNvSpPr>
            <a:spLocks noGrp="1"/>
          </p:cNvSpPr>
          <p:nvPr>
            <p:ph type="ftr" sz="quarter" idx="11"/>
          </p:nvPr>
        </p:nvSpPr>
        <p:spPr/>
        <p:txBody>
          <a:bodyPr/>
          <a:lstStyle>
            <a:lvl1pPr>
              <a:defRPr/>
            </a:lvl1pPr>
          </a:lstStyle>
          <a:p>
            <a:pPr>
              <a:defRPr/>
            </a:pPr>
            <a:endParaRPr lang="it-IT"/>
          </a:p>
        </p:txBody>
      </p:sp>
      <p:sp>
        <p:nvSpPr>
          <p:cNvPr id="8" name="Slide Number Placeholder 6"/>
          <p:cNvSpPr>
            <a:spLocks noGrp="1"/>
          </p:cNvSpPr>
          <p:nvPr>
            <p:ph type="sldNum" sz="quarter" idx="12"/>
          </p:nvPr>
        </p:nvSpPr>
        <p:spPr/>
        <p:txBody>
          <a:bodyPr/>
          <a:lstStyle>
            <a:lvl1pPr>
              <a:defRPr/>
            </a:lvl1pPr>
          </a:lstStyle>
          <a:p>
            <a:fld id="{E5AFC500-90C2-4D71-A769-CDFA5BC87A86}" type="slidenum">
              <a:rPr lang="it-IT"/>
              <a:pPr/>
              <a:t>‹N›</a:t>
            </a:fld>
            <a:endParaRPr lang="it-IT"/>
          </a:p>
        </p:txBody>
      </p:sp>
    </p:spTree>
    <p:extLst>
      <p:ext uri="{BB962C8B-B14F-4D97-AF65-F5344CB8AC3E}">
        <p14:creationId xmlns:p14="http://schemas.microsoft.com/office/powerpoint/2010/main" val="286381702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pic>
        <p:nvPicPr>
          <p:cNvPr id="7" name="Picture 12"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sz="3200"/>
            </a:lvl1pPr>
          </a:lstStyle>
          <a:p>
            <a:r>
              <a:rPr lang="it-IT"/>
              <a:t>Fare clic per modificare lo stile del titolo</a:t>
            </a:r>
            <a:endParaRPr lang="en-US" dirty="0"/>
          </a:p>
        </p:txBody>
      </p:sp>
      <p:sp>
        <p:nvSpPr>
          <p:cNvPr id="3" name="Text Placeholder 2"/>
          <p:cNvSpPr>
            <a:spLocks noGrp="1"/>
          </p:cNvSpPr>
          <p:nvPr>
            <p:ph type="body" idx="1"/>
          </p:nvPr>
        </p:nvSpPr>
        <p:spPr>
          <a:xfrm>
            <a:off x="743480" y="2218267"/>
            <a:ext cx="354060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457200" y="2870201"/>
            <a:ext cx="3813048" cy="2920998"/>
          </a:xfrm>
        </p:spPr>
        <p:txBody>
          <a:bodyPr anchor="t">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711120" y="2218267"/>
            <a:ext cx="3518480"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4416552" y="2870201"/>
            <a:ext cx="3813048" cy="2920998"/>
          </a:xfrm>
        </p:spPr>
        <p:txBody>
          <a:bodyPr anchor="t">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8" name="Date Placeholder 6"/>
          <p:cNvSpPr>
            <a:spLocks noGrp="1"/>
          </p:cNvSpPr>
          <p:nvPr>
            <p:ph type="dt" sz="half" idx="10"/>
          </p:nvPr>
        </p:nvSpPr>
        <p:spPr/>
        <p:txBody>
          <a:bodyPr/>
          <a:lstStyle>
            <a:lvl1pPr>
              <a:defRPr/>
            </a:lvl1pPr>
          </a:lstStyle>
          <a:p>
            <a:pPr>
              <a:defRPr/>
            </a:pPr>
            <a:fld id="{0B776E06-E7D2-40A4-8D75-8D738249BD3E}" type="datetimeFigureOut">
              <a:rPr lang="it-IT"/>
              <a:pPr>
                <a:defRPr/>
              </a:pPr>
              <a:t>18/09/2024</a:t>
            </a:fld>
            <a:endParaRPr lang="it-IT"/>
          </a:p>
        </p:txBody>
      </p:sp>
      <p:sp>
        <p:nvSpPr>
          <p:cNvPr id="9" name="Footer Placeholder 7"/>
          <p:cNvSpPr>
            <a:spLocks noGrp="1"/>
          </p:cNvSpPr>
          <p:nvPr>
            <p:ph type="ftr" sz="quarter" idx="11"/>
          </p:nvPr>
        </p:nvSpPr>
        <p:spPr/>
        <p:txBody>
          <a:bodyPr/>
          <a:lstStyle>
            <a:lvl1pPr>
              <a:defRPr/>
            </a:lvl1pPr>
          </a:lstStyle>
          <a:p>
            <a:pPr>
              <a:defRPr/>
            </a:pPr>
            <a:endParaRPr lang="it-IT"/>
          </a:p>
        </p:txBody>
      </p:sp>
      <p:sp>
        <p:nvSpPr>
          <p:cNvPr id="10" name="Slide Number Placeholder 8"/>
          <p:cNvSpPr>
            <a:spLocks noGrp="1"/>
          </p:cNvSpPr>
          <p:nvPr>
            <p:ph type="sldNum" sz="quarter" idx="12"/>
          </p:nvPr>
        </p:nvSpPr>
        <p:spPr/>
        <p:txBody>
          <a:bodyPr/>
          <a:lstStyle>
            <a:lvl1pPr>
              <a:defRPr/>
            </a:lvl1pPr>
          </a:lstStyle>
          <a:p>
            <a:fld id="{C716B4AC-F085-4227-BF16-313FAC67E91A}" type="slidenum">
              <a:rPr lang="it-IT"/>
              <a:pPr/>
              <a:t>‹N›</a:t>
            </a:fld>
            <a:endParaRPr lang="it-IT"/>
          </a:p>
        </p:txBody>
      </p:sp>
    </p:spTree>
    <p:extLst>
      <p:ext uri="{BB962C8B-B14F-4D97-AF65-F5344CB8AC3E}">
        <p14:creationId xmlns:p14="http://schemas.microsoft.com/office/powerpoint/2010/main" val="217532290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pic>
        <p:nvPicPr>
          <p:cNvPr id="3" name="Picture 5"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1" y="609601"/>
            <a:ext cx="7772400" cy="1456267"/>
          </a:xfrm>
        </p:spPr>
        <p:txBody>
          <a:bodyPr/>
          <a:lstStyle>
            <a:lvl1pPr>
              <a:defRPr sz="3200"/>
            </a:lvl1pPr>
          </a:lstStyle>
          <a:p>
            <a:r>
              <a:rPr lang="it-IT"/>
              <a:t>Fare clic per modificare lo stile del titolo</a:t>
            </a:r>
            <a:endParaRPr lang="en-US" dirty="0"/>
          </a:p>
        </p:txBody>
      </p:sp>
      <p:sp>
        <p:nvSpPr>
          <p:cNvPr id="4" name="Date Placeholder 2"/>
          <p:cNvSpPr>
            <a:spLocks noGrp="1"/>
          </p:cNvSpPr>
          <p:nvPr>
            <p:ph type="dt" sz="half" idx="10"/>
          </p:nvPr>
        </p:nvSpPr>
        <p:spPr/>
        <p:txBody>
          <a:bodyPr/>
          <a:lstStyle>
            <a:lvl1pPr>
              <a:defRPr/>
            </a:lvl1pPr>
          </a:lstStyle>
          <a:p>
            <a:pPr>
              <a:defRPr/>
            </a:pPr>
            <a:fld id="{FDE11DF9-297D-472D-BC61-2560B06D7C37}" type="datetimeFigureOut">
              <a:rPr lang="it-IT"/>
              <a:pPr>
                <a:defRPr/>
              </a:pPr>
              <a:t>18/09/2024</a:t>
            </a:fld>
            <a:endParaRPr lang="it-IT"/>
          </a:p>
        </p:txBody>
      </p:sp>
      <p:sp>
        <p:nvSpPr>
          <p:cNvPr id="5" name="Footer Placeholder 3"/>
          <p:cNvSpPr>
            <a:spLocks noGrp="1"/>
          </p:cNvSpPr>
          <p:nvPr>
            <p:ph type="ftr" sz="quarter" idx="11"/>
          </p:nvPr>
        </p:nvSpPr>
        <p:spPr/>
        <p:txBody>
          <a:bodyPr/>
          <a:lstStyle>
            <a:lvl1pPr>
              <a:defRPr/>
            </a:lvl1pPr>
          </a:lstStyle>
          <a:p>
            <a:pPr>
              <a:defRPr/>
            </a:pPr>
            <a:endParaRPr lang="it-IT"/>
          </a:p>
        </p:txBody>
      </p:sp>
      <p:sp>
        <p:nvSpPr>
          <p:cNvPr id="6" name="Slide Number Placeholder 4"/>
          <p:cNvSpPr>
            <a:spLocks noGrp="1"/>
          </p:cNvSpPr>
          <p:nvPr>
            <p:ph type="sldNum" sz="quarter" idx="12"/>
          </p:nvPr>
        </p:nvSpPr>
        <p:spPr/>
        <p:txBody>
          <a:bodyPr/>
          <a:lstStyle>
            <a:lvl1pPr>
              <a:defRPr/>
            </a:lvl1pPr>
          </a:lstStyle>
          <a:p>
            <a:fld id="{8F99E651-F303-44B6-B5C5-4A7F18FEA323}" type="slidenum">
              <a:rPr lang="it-IT"/>
              <a:pPr/>
              <a:t>‹N›</a:t>
            </a:fld>
            <a:endParaRPr lang="it-IT"/>
          </a:p>
        </p:txBody>
      </p:sp>
    </p:spTree>
    <p:extLst>
      <p:ext uri="{BB962C8B-B14F-4D97-AF65-F5344CB8AC3E}">
        <p14:creationId xmlns:p14="http://schemas.microsoft.com/office/powerpoint/2010/main" val="99892575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pic>
        <p:nvPicPr>
          <p:cNvPr id="2" name="Picture 4"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1"/>
          <p:cNvSpPr>
            <a:spLocks noGrp="1"/>
          </p:cNvSpPr>
          <p:nvPr>
            <p:ph type="dt" sz="half" idx="10"/>
          </p:nvPr>
        </p:nvSpPr>
        <p:spPr/>
        <p:txBody>
          <a:bodyPr/>
          <a:lstStyle>
            <a:lvl1pPr>
              <a:defRPr/>
            </a:lvl1pPr>
          </a:lstStyle>
          <a:p>
            <a:pPr>
              <a:defRPr/>
            </a:pPr>
            <a:fld id="{82D9C8B0-4963-431F-931A-F145211A7361}" type="datetimeFigureOut">
              <a:rPr lang="it-IT"/>
              <a:pPr>
                <a:defRPr/>
              </a:pPr>
              <a:t>18/09/2024</a:t>
            </a:fld>
            <a:endParaRPr lang="it-IT"/>
          </a:p>
        </p:txBody>
      </p:sp>
      <p:sp>
        <p:nvSpPr>
          <p:cNvPr id="4" name="Footer Placeholder 2"/>
          <p:cNvSpPr>
            <a:spLocks noGrp="1"/>
          </p:cNvSpPr>
          <p:nvPr>
            <p:ph type="ftr" sz="quarter" idx="11"/>
          </p:nvPr>
        </p:nvSpPr>
        <p:spPr/>
        <p:txBody>
          <a:bodyPr/>
          <a:lstStyle>
            <a:lvl1pPr>
              <a:defRPr/>
            </a:lvl1pPr>
          </a:lstStyle>
          <a:p>
            <a:pPr>
              <a:defRPr/>
            </a:pPr>
            <a:endParaRPr lang="it-IT"/>
          </a:p>
        </p:txBody>
      </p:sp>
      <p:sp>
        <p:nvSpPr>
          <p:cNvPr id="5" name="Slide Number Placeholder 3"/>
          <p:cNvSpPr>
            <a:spLocks noGrp="1"/>
          </p:cNvSpPr>
          <p:nvPr>
            <p:ph type="sldNum" sz="quarter" idx="12"/>
          </p:nvPr>
        </p:nvSpPr>
        <p:spPr/>
        <p:txBody>
          <a:bodyPr/>
          <a:lstStyle>
            <a:lvl1pPr>
              <a:defRPr/>
            </a:lvl1pPr>
          </a:lstStyle>
          <a:p>
            <a:fld id="{4F79D997-877E-4458-A19F-8203F69D948B}" type="slidenum">
              <a:rPr lang="it-IT"/>
              <a:pPr/>
              <a:t>‹N›</a:t>
            </a:fld>
            <a:endParaRPr lang="it-IT"/>
          </a:p>
        </p:txBody>
      </p:sp>
    </p:spTree>
    <p:extLst>
      <p:ext uri="{BB962C8B-B14F-4D97-AF65-F5344CB8AC3E}">
        <p14:creationId xmlns:p14="http://schemas.microsoft.com/office/powerpoint/2010/main" val="341436338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pic>
        <p:nvPicPr>
          <p:cNvPr id="5" name="Picture 11"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61718" y="1557868"/>
            <a:ext cx="2862910" cy="1439332"/>
          </a:xfrm>
        </p:spPr>
        <p:txBody>
          <a:bodyPr anchor="b"/>
          <a:lstStyle>
            <a:lvl1pPr algn="l">
              <a:defRPr sz="2400" b="0"/>
            </a:lvl1pPr>
          </a:lstStyle>
          <a:p>
            <a:r>
              <a:rPr lang="it-IT"/>
              <a:t>Fare clic per modificare lo stile del titolo</a:t>
            </a:r>
            <a:endParaRPr lang="en-US" dirty="0"/>
          </a:p>
        </p:txBody>
      </p:sp>
      <p:sp>
        <p:nvSpPr>
          <p:cNvPr id="3" name="Content Placeholder 2"/>
          <p:cNvSpPr>
            <a:spLocks noGrp="1"/>
          </p:cNvSpPr>
          <p:nvPr>
            <p:ph idx="1"/>
          </p:nvPr>
        </p:nvSpPr>
        <p:spPr>
          <a:xfrm>
            <a:off x="3606144" y="609601"/>
            <a:ext cx="4627975" cy="5181600"/>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61718" y="2997200"/>
            <a:ext cx="2862910" cy="184573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6" name="Date Placeholder 4"/>
          <p:cNvSpPr>
            <a:spLocks noGrp="1"/>
          </p:cNvSpPr>
          <p:nvPr>
            <p:ph type="dt" sz="half" idx="10"/>
          </p:nvPr>
        </p:nvSpPr>
        <p:spPr/>
        <p:txBody>
          <a:bodyPr/>
          <a:lstStyle>
            <a:lvl1pPr>
              <a:defRPr/>
            </a:lvl1pPr>
          </a:lstStyle>
          <a:p>
            <a:pPr>
              <a:defRPr/>
            </a:pPr>
            <a:fld id="{FCE4ABF8-5566-45CA-809E-51C594F00B02}" type="datetimeFigureOut">
              <a:rPr lang="it-IT"/>
              <a:pPr>
                <a:defRPr/>
              </a:pPr>
              <a:t>18/09/2024</a:t>
            </a:fld>
            <a:endParaRPr lang="it-IT"/>
          </a:p>
        </p:txBody>
      </p:sp>
      <p:sp>
        <p:nvSpPr>
          <p:cNvPr id="7" name="Footer Placeholder 5"/>
          <p:cNvSpPr>
            <a:spLocks noGrp="1"/>
          </p:cNvSpPr>
          <p:nvPr>
            <p:ph type="ftr" sz="quarter" idx="11"/>
          </p:nvPr>
        </p:nvSpPr>
        <p:spPr/>
        <p:txBody>
          <a:bodyPr/>
          <a:lstStyle>
            <a:lvl1pPr>
              <a:defRPr/>
            </a:lvl1pPr>
          </a:lstStyle>
          <a:p>
            <a:pPr>
              <a:defRPr/>
            </a:pPr>
            <a:endParaRPr lang="it-IT"/>
          </a:p>
        </p:txBody>
      </p:sp>
      <p:sp>
        <p:nvSpPr>
          <p:cNvPr id="8" name="Slide Number Placeholder 6"/>
          <p:cNvSpPr>
            <a:spLocks noGrp="1"/>
          </p:cNvSpPr>
          <p:nvPr>
            <p:ph type="sldNum" sz="quarter" idx="12"/>
          </p:nvPr>
        </p:nvSpPr>
        <p:spPr/>
        <p:txBody>
          <a:bodyPr/>
          <a:lstStyle>
            <a:lvl1pPr>
              <a:defRPr/>
            </a:lvl1pPr>
          </a:lstStyle>
          <a:p>
            <a:fld id="{9CE1B4A5-D583-4FAB-A296-DB24B49F2488}" type="slidenum">
              <a:rPr lang="it-IT"/>
              <a:pPr/>
              <a:t>‹N›</a:t>
            </a:fld>
            <a:endParaRPr lang="it-IT"/>
          </a:p>
        </p:txBody>
      </p:sp>
    </p:spTree>
    <p:extLst>
      <p:ext uri="{BB962C8B-B14F-4D97-AF65-F5344CB8AC3E}">
        <p14:creationId xmlns:p14="http://schemas.microsoft.com/office/powerpoint/2010/main" val="84433965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5" name="Picture 10"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62128" y="1735672"/>
            <a:ext cx="4097204" cy="1371600"/>
          </a:xfrm>
        </p:spPr>
        <p:txBody>
          <a:bodyPr anchor="b"/>
          <a:lstStyle>
            <a:lvl1pPr algn="l">
              <a:defRPr sz="2400" b="0"/>
            </a:lvl1pPr>
          </a:lstStyle>
          <a:p>
            <a:r>
              <a:rPr lang="it-IT"/>
              <a:t>Fare clic per modificare lo stile del titolo</a:t>
            </a:r>
            <a:endParaRPr lang="en-US" dirty="0"/>
          </a:p>
        </p:txBody>
      </p:sp>
      <p:sp>
        <p:nvSpPr>
          <p:cNvPr id="14" name="Picture Placeholder 2"/>
          <p:cNvSpPr>
            <a:spLocks noGrp="1" noChangeAspect="1"/>
          </p:cNvSpPr>
          <p:nvPr>
            <p:ph type="pic" idx="1"/>
          </p:nvPr>
        </p:nvSpPr>
        <p:spPr>
          <a:xfrm>
            <a:off x="5029200" y="914400"/>
            <a:ext cx="3200400"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rtlCol="0" anchor="t">
            <a:normAutofit/>
          </a:bodyPr>
          <a:lstStyle>
            <a:lvl1pPr>
              <a:defRPr lang="en-US" sz="1600" dirty="0"/>
            </a:lvl1pPr>
          </a:lstStyle>
          <a:p>
            <a:pPr lvl="0"/>
            <a:r>
              <a:rPr lang="it-IT" noProof="0"/>
              <a:t>Fare clic sull'icona per inserire un'immagine</a:t>
            </a:r>
            <a:endParaRPr lang="en-US" noProof="0" dirty="0"/>
          </a:p>
        </p:txBody>
      </p:sp>
      <p:sp>
        <p:nvSpPr>
          <p:cNvPr id="4" name="Text Placeholder 3"/>
          <p:cNvSpPr>
            <a:spLocks noGrp="1"/>
          </p:cNvSpPr>
          <p:nvPr>
            <p:ph type="body" sz="half" idx="2"/>
          </p:nvPr>
        </p:nvSpPr>
        <p:spPr>
          <a:xfrm>
            <a:off x="462128" y="3107272"/>
            <a:ext cx="4097204"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6" name="Date Placeholder 4"/>
          <p:cNvSpPr>
            <a:spLocks noGrp="1"/>
          </p:cNvSpPr>
          <p:nvPr>
            <p:ph type="dt" sz="half" idx="10"/>
          </p:nvPr>
        </p:nvSpPr>
        <p:spPr/>
        <p:txBody>
          <a:bodyPr/>
          <a:lstStyle>
            <a:lvl1pPr>
              <a:defRPr/>
            </a:lvl1pPr>
          </a:lstStyle>
          <a:p>
            <a:pPr>
              <a:defRPr/>
            </a:pPr>
            <a:fld id="{5070B9FF-AA12-48BA-8E0C-77EBA4232D2C}" type="datetimeFigureOut">
              <a:rPr lang="it-IT"/>
              <a:pPr>
                <a:defRPr/>
              </a:pPr>
              <a:t>18/09/2024</a:t>
            </a:fld>
            <a:endParaRPr lang="it-IT"/>
          </a:p>
        </p:txBody>
      </p:sp>
      <p:sp>
        <p:nvSpPr>
          <p:cNvPr id="7" name="Footer Placeholder 5"/>
          <p:cNvSpPr>
            <a:spLocks noGrp="1"/>
          </p:cNvSpPr>
          <p:nvPr>
            <p:ph type="ftr" sz="quarter" idx="11"/>
          </p:nvPr>
        </p:nvSpPr>
        <p:spPr/>
        <p:txBody>
          <a:bodyPr/>
          <a:lstStyle>
            <a:lvl1pPr>
              <a:defRPr/>
            </a:lvl1pPr>
          </a:lstStyle>
          <a:p>
            <a:pPr>
              <a:defRPr/>
            </a:pPr>
            <a:endParaRPr lang="it-IT"/>
          </a:p>
        </p:txBody>
      </p:sp>
      <p:sp>
        <p:nvSpPr>
          <p:cNvPr id="8" name="Slide Number Placeholder 6"/>
          <p:cNvSpPr>
            <a:spLocks noGrp="1"/>
          </p:cNvSpPr>
          <p:nvPr>
            <p:ph type="sldNum" sz="quarter" idx="12"/>
          </p:nvPr>
        </p:nvSpPr>
        <p:spPr/>
        <p:txBody>
          <a:bodyPr/>
          <a:lstStyle>
            <a:lvl1pPr>
              <a:defRPr/>
            </a:lvl1pPr>
          </a:lstStyle>
          <a:p>
            <a:fld id="{67C5905A-1E08-441B-A299-C3AA2817E65A}" type="slidenum">
              <a:rPr lang="it-IT"/>
              <a:pPr/>
              <a:t>‹N›</a:t>
            </a:fld>
            <a:endParaRPr lang="it-IT"/>
          </a:p>
        </p:txBody>
      </p:sp>
    </p:spTree>
    <p:extLst>
      <p:ext uri="{BB962C8B-B14F-4D97-AF65-F5344CB8AC3E}">
        <p14:creationId xmlns:p14="http://schemas.microsoft.com/office/powerpoint/2010/main" val="110821319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pic>
        <p:nvPicPr>
          <p:cNvPr id="5" name="Picture 9"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1" y="4732865"/>
            <a:ext cx="7772400" cy="566738"/>
          </a:xfrm>
        </p:spPr>
        <p:txBody>
          <a:bodyPr anchor="b"/>
          <a:lstStyle>
            <a:lvl1pPr algn="l">
              <a:defRPr sz="2000" b="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914401" y="932112"/>
            <a:ext cx="6858000"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rtlCol="0" anchor="t">
            <a:normAutofit/>
          </a:bodyPr>
          <a:lstStyle>
            <a:lvl1pPr>
              <a:defRPr lang="en-US" sz="1600"/>
            </a:lvl1pPr>
          </a:lstStyle>
          <a:p>
            <a:pPr lvl="0"/>
            <a:r>
              <a:rPr lang="it-IT" noProof="0"/>
              <a:t>Fare clic sull'icona per inserire un'immagine</a:t>
            </a:r>
            <a:endParaRPr lang="en-US" noProof="0" dirty="0"/>
          </a:p>
        </p:txBody>
      </p:sp>
      <p:sp>
        <p:nvSpPr>
          <p:cNvPr id="4" name="Text Placeholder 3"/>
          <p:cNvSpPr>
            <a:spLocks noGrp="1"/>
          </p:cNvSpPr>
          <p:nvPr>
            <p:ph type="body" sz="half" idx="2"/>
          </p:nvPr>
        </p:nvSpPr>
        <p:spPr>
          <a:xfrm>
            <a:off x="457201" y="5299603"/>
            <a:ext cx="77724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6" name="Date Placeholder 4"/>
          <p:cNvSpPr>
            <a:spLocks noGrp="1"/>
          </p:cNvSpPr>
          <p:nvPr>
            <p:ph type="dt" sz="half" idx="10"/>
          </p:nvPr>
        </p:nvSpPr>
        <p:spPr/>
        <p:txBody>
          <a:bodyPr/>
          <a:lstStyle>
            <a:lvl1pPr>
              <a:defRPr/>
            </a:lvl1pPr>
          </a:lstStyle>
          <a:p>
            <a:pPr>
              <a:defRPr/>
            </a:pPr>
            <a:fld id="{1F26CC28-091E-4FED-8F11-6A23A302DD28}" type="datetimeFigureOut">
              <a:rPr lang="it-IT"/>
              <a:pPr>
                <a:defRPr/>
              </a:pPr>
              <a:t>18/09/2024</a:t>
            </a:fld>
            <a:endParaRPr lang="it-IT"/>
          </a:p>
        </p:txBody>
      </p:sp>
      <p:sp>
        <p:nvSpPr>
          <p:cNvPr id="7" name="Footer Placeholder 5"/>
          <p:cNvSpPr>
            <a:spLocks noGrp="1"/>
          </p:cNvSpPr>
          <p:nvPr>
            <p:ph type="ftr" sz="quarter" idx="11"/>
          </p:nvPr>
        </p:nvSpPr>
        <p:spPr/>
        <p:txBody>
          <a:bodyPr/>
          <a:lstStyle>
            <a:lvl1pPr>
              <a:defRPr/>
            </a:lvl1pPr>
          </a:lstStyle>
          <a:p>
            <a:pPr>
              <a:defRPr/>
            </a:pPr>
            <a:endParaRPr lang="it-IT"/>
          </a:p>
        </p:txBody>
      </p:sp>
      <p:sp>
        <p:nvSpPr>
          <p:cNvPr id="8" name="Slide Number Placeholder 6"/>
          <p:cNvSpPr>
            <a:spLocks noGrp="1"/>
          </p:cNvSpPr>
          <p:nvPr>
            <p:ph type="sldNum" sz="quarter" idx="12"/>
          </p:nvPr>
        </p:nvSpPr>
        <p:spPr/>
        <p:txBody>
          <a:bodyPr/>
          <a:lstStyle>
            <a:lvl1pPr>
              <a:defRPr/>
            </a:lvl1pPr>
          </a:lstStyle>
          <a:p>
            <a:fld id="{FA94486C-39A2-4746-BE8C-D4B68EED9D39}" type="slidenum">
              <a:rPr lang="it-IT"/>
              <a:pPr/>
              <a:t>‹N›</a:t>
            </a:fld>
            <a:endParaRPr lang="it-IT"/>
          </a:p>
        </p:txBody>
      </p:sp>
    </p:spTree>
    <p:extLst>
      <p:ext uri="{BB962C8B-B14F-4D97-AF65-F5344CB8AC3E}">
        <p14:creationId xmlns:p14="http://schemas.microsoft.com/office/powerpoint/2010/main" val="3568265638"/>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pic>
        <p:nvPicPr>
          <p:cNvPr id="4"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3" y="609602"/>
            <a:ext cx="7772399" cy="3124199"/>
          </a:xfrm>
        </p:spPr>
        <p:txBody>
          <a:bodyPr/>
          <a:lstStyle>
            <a:lvl1pPr algn="l">
              <a:defRPr sz="32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457202" y="4343400"/>
            <a:ext cx="7772399" cy="1447800"/>
          </a:xfrm>
        </p:spPr>
        <p:txBody>
          <a:bodyP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5" name="Date Placeholder 3"/>
          <p:cNvSpPr>
            <a:spLocks noGrp="1"/>
          </p:cNvSpPr>
          <p:nvPr>
            <p:ph type="dt" sz="half" idx="10"/>
          </p:nvPr>
        </p:nvSpPr>
        <p:spPr/>
        <p:txBody>
          <a:bodyPr/>
          <a:lstStyle>
            <a:lvl1pPr>
              <a:defRPr/>
            </a:lvl1pPr>
          </a:lstStyle>
          <a:p>
            <a:pPr>
              <a:defRPr/>
            </a:pPr>
            <a:fld id="{EDFF5A67-9FA7-4F87-87AB-EE032D525814}"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FE52604C-666A-4F06-A4A9-24AB9F3EC37B}" type="slidenum">
              <a:rPr lang="it-IT"/>
              <a:pPr/>
              <a:t>‹N›</a:t>
            </a:fld>
            <a:endParaRPr lang="it-IT"/>
          </a:p>
        </p:txBody>
      </p:sp>
    </p:spTree>
    <p:extLst>
      <p:ext uri="{BB962C8B-B14F-4D97-AF65-F5344CB8AC3E}">
        <p14:creationId xmlns:p14="http://schemas.microsoft.com/office/powerpoint/2010/main" val="328577531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pic>
        <p:nvPicPr>
          <p:cNvPr id="5" name="Picture 16"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13"/>
          <p:cNvSpPr txBox="1"/>
          <p:nvPr/>
        </p:nvSpPr>
        <p:spPr>
          <a:xfrm>
            <a:off x="422275" y="717550"/>
            <a:ext cx="457200" cy="585788"/>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defRPr/>
            </a:pPr>
            <a:r>
              <a:rPr lang="en-US" sz="8000" dirty="0">
                <a:effectLst/>
              </a:rPr>
              <a:t>“</a:t>
            </a:r>
          </a:p>
        </p:txBody>
      </p:sp>
      <p:sp>
        <p:nvSpPr>
          <p:cNvPr id="7" name="TextBox 14"/>
          <p:cNvSpPr txBox="1"/>
          <p:nvPr/>
        </p:nvSpPr>
        <p:spPr>
          <a:xfrm>
            <a:off x="7735888" y="2751138"/>
            <a:ext cx="457200" cy="585787"/>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defRPr/>
            </a:pPr>
            <a:r>
              <a:rPr lang="en-US" sz="8000" dirty="0">
                <a:effectLst/>
              </a:rPr>
              <a:t>”</a:t>
            </a:r>
          </a:p>
        </p:txBody>
      </p:sp>
      <p:sp>
        <p:nvSpPr>
          <p:cNvPr id="2" name="Title 1"/>
          <p:cNvSpPr>
            <a:spLocks noGrp="1"/>
          </p:cNvSpPr>
          <p:nvPr>
            <p:ph type="title"/>
          </p:nvPr>
        </p:nvSpPr>
        <p:spPr>
          <a:xfrm>
            <a:off x="879115" y="609602"/>
            <a:ext cx="7091297" cy="2743199"/>
          </a:xfrm>
        </p:spPr>
        <p:txBody>
          <a:bodyPr/>
          <a:lstStyle>
            <a:lvl1pPr algn="l">
              <a:defRPr sz="3200" b="0" cap="none">
                <a:solidFill>
                  <a:schemeClr val="tx1"/>
                </a:solidFill>
              </a:defRPr>
            </a:lvl1pPr>
          </a:lstStyle>
          <a:p>
            <a:r>
              <a:rPr lang="it-IT"/>
              <a:t>Fare clic per modificare lo stile del titolo</a:t>
            </a:r>
            <a:endParaRPr lang="en-US" dirty="0"/>
          </a:p>
        </p:txBody>
      </p:sp>
      <p:sp>
        <p:nvSpPr>
          <p:cNvPr id="10" name="Text Placeholder 9"/>
          <p:cNvSpPr>
            <a:spLocks noGrp="1"/>
          </p:cNvSpPr>
          <p:nvPr>
            <p:ph type="body" sz="quarter" idx="13"/>
          </p:nvPr>
        </p:nvSpPr>
        <p:spPr>
          <a:xfrm>
            <a:off x="988671" y="3352800"/>
            <a:ext cx="6876133" cy="381000"/>
          </a:xfrm>
        </p:spPr>
        <p:txBody>
          <a:bodyPr>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stili del testo dello schema</a:t>
            </a:r>
          </a:p>
        </p:txBody>
      </p:sp>
      <p:sp>
        <p:nvSpPr>
          <p:cNvPr id="3" name="Text Placeholder 2"/>
          <p:cNvSpPr>
            <a:spLocks noGrp="1"/>
          </p:cNvSpPr>
          <p:nvPr>
            <p:ph type="body" idx="1"/>
          </p:nvPr>
        </p:nvSpPr>
        <p:spPr>
          <a:xfrm>
            <a:off x="462266" y="4343400"/>
            <a:ext cx="7772400" cy="1447800"/>
          </a:xfrm>
        </p:spPr>
        <p:txBody>
          <a:bodyP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8" name="Date Placeholder 3"/>
          <p:cNvSpPr>
            <a:spLocks noGrp="1"/>
          </p:cNvSpPr>
          <p:nvPr>
            <p:ph type="dt" sz="half" idx="14"/>
          </p:nvPr>
        </p:nvSpPr>
        <p:spPr/>
        <p:txBody>
          <a:bodyPr/>
          <a:lstStyle>
            <a:lvl1pPr>
              <a:defRPr/>
            </a:lvl1pPr>
          </a:lstStyle>
          <a:p>
            <a:pPr>
              <a:defRPr/>
            </a:pPr>
            <a:fld id="{03A5D72A-5F0B-4E73-B253-DFF373EEA3DD}" type="datetimeFigureOut">
              <a:rPr lang="it-IT"/>
              <a:pPr>
                <a:defRPr/>
              </a:pPr>
              <a:t>18/09/2024</a:t>
            </a:fld>
            <a:endParaRPr lang="it-IT"/>
          </a:p>
        </p:txBody>
      </p:sp>
      <p:sp>
        <p:nvSpPr>
          <p:cNvPr id="9" name="Footer Placeholder 4"/>
          <p:cNvSpPr>
            <a:spLocks noGrp="1"/>
          </p:cNvSpPr>
          <p:nvPr>
            <p:ph type="ftr" sz="quarter" idx="15"/>
          </p:nvPr>
        </p:nvSpPr>
        <p:spPr/>
        <p:txBody>
          <a:bodyPr/>
          <a:lstStyle>
            <a:lvl1pPr>
              <a:defRPr/>
            </a:lvl1pPr>
          </a:lstStyle>
          <a:p>
            <a:pPr>
              <a:defRPr/>
            </a:pPr>
            <a:endParaRPr lang="it-IT"/>
          </a:p>
        </p:txBody>
      </p:sp>
      <p:sp>
        <p:nvSpPr>
          <p:cNvPr id="11" name="Slide Number Placeholder 5"/>
          <p:cNvSpPr>
            <a:spLocks noGrp="1"/>
          </p:cNvSpPr>
          <p:nvPr>
            <p:ph type="sldNum" sz="quarter" idx="16"/>
          </p:nvPr>
        </p:nvSpPr>
        <p:spPr/>
        <p:txBody>
          <a:bodyPr/>
          <a:lstStyle>
            <a:lvl1pPr>
              <a:defRPr/>
            </a:lvl1pPr>
          </a:lstStyle>
          <a:p>
            <a:fld id="{C0B54A1A-E5BE-49B2-BD82-90BFB1B4CEC2}" type="slidenum">
              <a:rPr lang="it-IT"/>
              <a:pPr/>
              <a:t>‹N›</a:t>
            </a:fld>
            <a:endParaRPr lang="it-IT"/>
          </a:p>
        </p:txBody>
      </p:sp>
    </p:spTree>
    <p:extLst>
      <p:ext uri="{BB962C8B-B14F-4D97-AF65-F5344CB8AC3E}">
        <p14:creationId xmlns:p14="http://schemas.microsoft.com/office/powerpoint/2010/main" val="7318367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4" name="Rectangle 6"/>
          <p:cNvSpPr/>
          <p:nvPr/>
        </p:nvSpPr>
        <p:spPr>
          <a:xfrm>
            <a:off x="7010400" y="152400"/>
            <a:ext cx="1981200" cy="65563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7"/>
          <p:cNvSpPr/>
          <p:nvPr/>
        </p:nvSpPr>
        <p:spPr>
          <a:xfrm>
            <a:off x="152400" y="153988"/>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it-IT"/>
              <a:t>Fare clic per modificare lo stile del titolo</a:t>
            </a:r>
            <a:endParaRPr lang="en-US" dirty="0"/>
          </a:p>
        </p:txBody>
      </p:sp>
      <p:sp>
        <p:nvSpPr>
          <p:cNvPr id="6" name="Date Placeholder 8"/>
          <p:cNvSpPr>
            <a:spLocks noGrp="1"/>
          </p:cNvSpPr>
          <p:nvPr>
            <p:ph type="dt" sz="half" idx="10"/>
          </p:nvPr>
        </p:nvSpPr>
        <p:spPr/>
        <p:txBody>
          <a:bodyPr/>
          <a:lstStyle>
            <a:lvl1pPr>
              <a:defRPr>
                <a:solidFill>
                  <a:srgbClr val="FFFFFF"/>
                </a:solidFill>
              </a:defRPr>
            </a:lvl1pPr>
          </a:lstStyle>
          <a:p>
            <a:pPr>
              <a:defRPr/>
            </a:pPr>
            <a:fld id="{9323C0A6-269A-45B7-BAA8-FAEB470286E1}" type="datetimeFigureOut">
              <a:rPr lang="it-IT"/>
              <a:pPr>
                <a:defRPr/>
              </a:pPr>
              <a:t>18/09/2024</a:t>
            </a:fld>
            <a:endParaRPr lang="it-IT"/>
          </a:p>
        </p:txBody>
      </p:sp>
      <p:sp>
        <p:nvSpPr>
          <p:cNvPr id="7" name="Slide Number Placeholder 9"/>
          <p:cNvSpPr>
            <a:spLocks noGrp="1"/>
          </p:cNvSpPr>
          <p:nvPr>
            <p:ph type="sldNum" sz="quarter" idx="11"/>
          </p:nvPr>
        </p:nvSpPr>
        <p:spPr/>
        <p:txBody>
          <a:bodyPr/>
          <a:lstStyle>
            <a:lvl1pPr>
              <a:defRPr>
                <a:solidFill>
                  <a:schemeClr val="bg2"/>
                </a:solidFill>
              </a:defRPr>
            </a:lvl1pPr>
          </a:lstStyle>
          <a:p>
            <a:fld id="{BE836C9A-F835-4D16-BCA9-1938C4E0531C}" type="slidenum">
              <a:rPr lang="it-IT"/>
              <a:pPr/>
              <a:t>‹N›</a:t>
            </a:fld>
            <a:endParaRPr lang="it-IT"/>
          </a:p>
        </p:txBody>
      </p:sp>
      <p:sp>
        <p:nvSpPr>
          <p:cNvPr id="8" name="Footer Placeholder 10"/>
          <p:cNvSpPr>
            <a:spLocks noGrp="1"/>
          </p:cNvSpPr>
          <p:nvPr>
            <p:ph type="ftr" sz="quarter" idx="12"/>
          </p:nvPr>
        </p:nvSpPr>
        <p:spPr/>
        <p:txBody>
          <a:bodyPr/>
          <a:lstStyle>
            <a:lvl1pPr>
              <a:defRPr>
                <a:solidFill>
                  <a:srgbClr val="FFFFFF"/>
                </a:solidFill>
              </a:defRPr>
            </a:lvl1pPr>
          </a:lstStyle>
          <a:p>
            <a:pPr>
              <a:defRPr/>
            </a:pPr>
            <a:endParaRPr lang="it-IT"/>
          </a:p>
        </p:txBody>
      </p:sp>
    </p:spTree>
    <p:extLst>
      <p:ext uri="{BB962C8B-B14F-4D97-AF65-F5344CB8AC3E}">
        <p14:creationId xmlns:p14="http://schemas.microsoft.com/office/powerpoint/2010/main" val="201379141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pic>
        <p:nvPicPr>
          <p:cNvPr id="4"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1" y="3291648"/>
            <a:ext cx="7772401" cy="1468800"/>
          </a:xfrm>
        </p:spPr>
        <p:txBody>
          <a:bodyPr anchor="b"/>
          <a:lstStyle>
            <a:lvl1pPr algn="l">
              <a:defRPr sz="28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457200" y="4760448"/>
            <a:ext cx="7772402"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5" name="Date Placeholder 3"/>
          <p:cNvSpPr>
            <a:spLocks noGrp="1"/>
          </p:cNvSpPr>
          <p:nvPr>
            <p:ph type="dt" sz="half" idx="10"/>
          </p:nvPr>
        </p:nvSpPr>
        <p:spPr/>
        <p:txBody>
          <a:bodyPr/>
          <a:lstStyle>
            <a:lvl1pPr>
              <a:defRPr/>
            </a:lvl1pPr>
          </a:lstStyle>
          <a:p>
            <a:pPr>
              <a:defRPr/>
            </a:pPr>
            <a:fld id="{F7274ED6-55C8-488E-A37C-EA5192A11A3A}"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A7B86116-724C-414C-9F0F-4F8C8EE32EC7}" type="slidenum">
              <a:rPr lang="it-IT"/>
              <a:pPr/>
              <a:t>‹N›</a:t>
            </a:fld>
            <a:endParaRPr lang="it-IT"/>
          </a:p>
        </p:txBody>
      </p:sp>
    </p:spTree>
    <p:extLst>
      <p:ext uri="{BB962C8B-B14F-4D97-AF65-F5344CB8AC3E}">
        <p14:creationId xmlns:p14="http://schemas.microsoft.com/office/powerpoint/2010/main" val="390267817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pic>
        <p:nvPicPr>
          <p:cNvPr id="5" name="Picture 12"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10"/>
          <p:cNvSpPr txBox="1"/>
          <p:nvPr/>
        </p:nvSpPr>
        <p:spPr>
          <a:xfrm>
            <a:off x="422275" y="717550"/>
            <a:ext cx="457200" cy="585788"/>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defRPr/>
            </a:pPr>
            <a:r>
              <a:rPr lang="en-US" sz="8000" dirty="0">
                <a:effectLst/>
              </a:rPr>
              <a:t>“</a:t>
            </a:r>
          </a:p>
        </p:txBody>
      </p:sp>
      <p:sp>
        <p:nvSpPr>
          <p:cNvPr id="7" name="TextBox 15"/>
          <p:cNvSpPr txBox="1"/>
          <p:nvPr/>
        </p:nvSpPr>
        <p:spPr>
          <a:xfrm>
            <a:off x="7735888" y="2751138"/>
            <a:ext cx="457200" cy="585787"/>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defRPr/>
            </a:pPr>
            <a:r>
              <a:rPr lang="en-US" sz="8000" dirty="0">
                <a:effectLst/>
              </a:rPr>
              <a:t>”</a:t>
            </a:r>
          </a:p>
        </p:txBody>
      </p:sp>
      <p:sp>
        <p:nvSpPr>
          <p:cNvPr id="2" name="Title 1"/>
          <p:cNvSpPr>
            <a:spLocks noGrp="1"/>
          </p:cNvSpPr>
          <p:nvPr>
            <p:ph type="title"/>
          </p:nvPr>
        </p:nvSpPr>
        <p:spPr>
          <a:xfrm>
            <a:off x="879115" y="609602"/>
            <a:ext cx="7091297" cy="2743199"/>
          </a:xfrm>
        </p:spPr>
        <p:txBody>
          <a:bodyPr/>
          <a:lstStyle>
            <a:lvl1pPr algn="l">
              <a:defRPr sz="3200" b="0" cap="none">
                <a:solidFill>
                  <a:schemeClr val="tx1"/>
                </a:solidFill>
              </a:defRPr>
            </a:lvl1pPr>
          </a:lstStyle>
          <a:p>
            <a:r>
              <a:rPr lang="it-IT"/>
              <a:t>Fare clic per modificare lo stile del titolo</a:t>
            </a:r>
            <a:endParaRPr lang="en-US" dirty="0"/>
          </a:p>
        </p:txBody>
      </p:sp>
      <p:sp>
        <p:nvSpPr>
          <p:cNvPr id="10" name="Text Placeholder 9"/>
          <p:cNvSpPr>
            <a:spLocks noGrp="1"/>
          </p:cNvSpPr>
          <p:nvPr>
            <p:ph type="body" sz="quarter" idx="13"/>
          </p:nvPr>
        </p:nvSpPr>
        <p:spPr>
          <a:xfrm>
            <a:off x="457200" y="3886200"/>
            <a:ext cx="7772401" cy="889000"/>
          </a:xfrm>
        </p:spPr>
        <p:txBody>
          <a:bodyPr rtlCol="0" anchor="b">
            <a:normAutofit/>
          </a:bodyPr>
          <a:lstStyle>
            <a:lvl1pPr>
              <a:buNone/>
              <a:defRPr lang="en-US" sz="2000" b="0" cap="none" dirty="0">
                <a:ln w="3175" cmpd="sng">
                  <a:noFill/>
                </a:ln>
                <a:solidFill>
                  <a:schemeClr val="tx1"/>
                </a:solidFill>
                <a:effectLst/>
              </a:defRPr>
            </a:lvl1pPr>
          </a:lstStyle>
          <a:p>
            <a:pPr lvl="0"/>
            <a:r>
              <a:rPr lang="it-IT"/>
              <a:t>Fare clic per modificare stili del testo dello schema</a:t>
            </a:r>
          </a:p>
        </p:txBody>
      </p:sp>
      <p:sp>
        <p:nvSpPr>
          <p:cNvPr id="3" name="Text Placeholder 2"/>
          <p:cNvSpPr>
            <a:spLocks noGrp="1"/>
          </p:cNvSpPr>
          <p:nvPr>
            <p:ph type="body" idx="1"/>
          </p:nvPr>
        </p:nvSpPr>
        <p:spPr>
          <a:xfrm>
            <a:off x="457200" y="4775200"/>
            <a:ext cx="7772401" cy="10160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8" name="Date Placeholder 3"/>
          <p:cNvSpPr>
            <a:spLocks noGrp="1"/>
          </p:cNvSpPr>
          <p:nvPr>
            <p:ph type="dt" sz="half" idx="14"/>
          </p:nvPr>
        </p:nvSpPr>
        <p:spPr/>
        <p:txBody>
          <a:bodyPr/>
          <a:lstStyle>
            <a:lvl1pPr>
              <a:defRPr/>
            </a:lvl1pPr>
          </a:lstStyle>
          <a:p>
            <a:pPr>
              <a:defRPr/>
            </a:pPr>
            <a:fld id="{DEAB5E42-2D62-413E-B435-394ADAC2E914}" type="datetimeFigureOut">
              <a:rPr lang="it-IT"/>
              <a:pPr>
                <a:defRPr/>
              </a:pPr>
              <a:t>18/09/2024</a:t>
            </a:fld>
            <a:endParaRPr lang="it-IT"/>
          </a:p>
        </p:txBody>
      </p:sp>
      <p:sp>
        <p:nvSpPr>
          <p:cNvPr id="9" name="Footer Placeholder 4"/>
          <p:cNvSpPr>
            <a:spLocks noGrp="1"/>
          </p:cNvSpPr>
          <p:nvPr>
            <p:ph type="ftr" sz="quarter" idx="15"/>
          </p:nvPr>
        </p:nvSpPr>
        <p:spPr/>
        <p:txBody>
          <a:bodyPr/>
          <a:lstStyle>
            <a:lvl1pPr>
              <a:defRPr/>
            </a:lvl1pPr>
          </a:lstStyle>
          <a:p>
            <a:pPr>
              <a:defRPr/>
            </a:pPr>
            <a:endParaRPr lang="it-IT"/>
          </a:p>
        </p:txBody>
      </p:sp>
      <p:sp>
        <p:nvSpPr>
          <p:cNvPr id="11" name="Slide Number Placeholder 5"/>
          <p:cNvSpPr>
            <a:spLocks noGrp="1"/>
          </p:cNvSpPr>
          <p:nvPr>
            <p:ph type="sldNum" sz="quarter" idx="16"/>
          </p:nvPr>
        </p:nvSpPr>
        <p:spPr/>
        <p:txBody>
          <a:bodyPr/>
          <a:lstStyle>
            <a:lvl1pPr>
              <a:defRPr/>
            </a:lvl1pPr>
          </a:lstStyle>
          <a:p>
            <a:fld id="{7D70BC57-D1EE-42E3-B55C-C2040227A58C}" type="slidenum">
              <a:rPr lang="it-IT"/>
              <a:pPr/>
              <a:t>‹N›</a:t>
            </a:fld>
            <a:endParaRPr lang="it-IT"/>
          </a:p>
        </p:txBody>
      </p:sp>
    </p:spTree>
    <p:extLst>
      <p:ext uri="{BB962C8B-B14F-4D97-AF65-F5344CB8AC3E}">
        <p14:creationId xmlns:p14="http://schemas.microsoft.com/office/powerpoint/2010/main" val="309092900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pic>
        <p:nvPicPr>
          <p:cNvPr id="5" name="Picture 7"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64440" y="609602"/>
            <a:ext cx="7772401" cy="2743199"/>
          </a:xfrm>
        </p:spPr>
        <p:txBody>
          <a:bodyPr/>
          <a:lstStyle>
            <a:lvl1pPr>
              <a:defRPr lang="en-US" sz="2800" b="0" dirty="0"/>
            </a:lvl1pPr>
          </a:lstStyle>
          <a:p>
            <a:pPr lvl="0"/>
            <a:r>
              <a:rPr lang="it-IT"/>
              <a:t>Fare clic per modificare lo stile del titolo</a:t>
            </a:r>
            <a:endParaRPr lang="en-US" dirty="0"/>
          </a:p>
        </p:txBody>
      </p:sp>
      <p:sp>
        <p:nvSpPr>
          <p:cNvPr id="10" name="Text Placeholder 9"/>
          <p:cNvSpPr>
            <a:spLocks noGrp="1"/>
          </p:cNvSpPr>
          <p:nvPr>
            <p:ph type="body" sz="quarter" idx="13"/>
          </p:nvPr>
        </p:nvSpPr>
        <p:spPr>
          <a:xfrm>
            <a:off x="464440" y="3505200"/>
            <a:ext cx="7772401" cy="838200"/>
          </a:xfrm>
        </p:spPr>
        <p:txBody>
          <a:bodyPr rtlCol="0" anchor="b">
            <a:normAutofit/>
          </a:bodyPr>
          <a:lstStyle>
            <a:lvl1pPr>
              <a:buNone/>
              <a:defRPr lang="en-US" sz="2000" b="0" cap="none" dirty="0">
                <a:ln w="3175" cmpd="sng">
                  <a:noFill/>
                </a:ln>
                <a:solidFill>
                  <a:schemeClr val="tx1"/>
                </a:solidFill>
                <a:effectLst/>
              </a:defRPr>
            </a:lvl1pPr>
          </a:lstStyle>
          <a:p>
            <a:pPr lvl="0"/>
            <a:r>
              <a:rPr lang="it-IT"/>
              <a:t>Fare clic per modificare stili del testo dello schema</a:t>
            </a:r>
          </a:p>
        </p:txBody>
      </p:sp>
      <p:sp>
        <p:nvSpPr>
          <p:cNvPr id="3" name="Text Placeholder 2"/>
          <p:cNvSpPr>
            <a:spLocks noGrp="1"/>
          </p:cNvSpPr>
          <p:nvPr>
            <p:ph type="body" idx="1"/>
          </p:nvPr>
        </p:nvSpPr>
        <p:spPr>
          <a:xfrm>
            <a:off x="464439" y="4343400"/>
            <a:ext cx="7772401" cy="14478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6" name="Date Placeholder 3"/>
          <p:cNvSpPr>
            <a:spLocks noGrp="1"/>
          </p:cNvSpPr>
          <p:nvPr>
            <p:ph type="dt" sz="half" idx="14"/>
          </p:nvPr>
        </p:nvSpPr>
        <p:spPr/>
        <p:txBody>
          <a:bodyPr/>
          <a:lstStyle>
            <a:lvl1pPr>
              <a:defRPr/>
            </a:lvl1pPr>
          </a:lstStyle>
          <a:p>
            <a:pPr>
              <a:defRPr/>
            </a:pPr>
            <a:fld id="{7045CFA1-AF6E-4A86-942E-0A65A6D5BC7D}" type="datetimeFigureOut">
              <a:rPr lang="it-IT"/>
              <a:pPr>
                <a:defRPr/>
              </a:pPr>
              <a:t>18/09/2024</a:t>
            </a:fld>
            <a:endParaRPr lang="it-IT"/>
          </a:p>
        </p:txBody>
      </p:sp>
      <p:sp>
        <p:nvSpPr>
          <p:cNvPr id="7" name="Footer Placeholder 4"/>
          <p:cNvSpPr>
            <a:spLocks noGrp="1"/>
          </p:cNvSpPr>
          <p:nvPr>
            <p:ph type="ftr" sz="quarter" idx="15"/>
          </p:nvPr>
        </p:nvSpPr>
        <p:spPr/>
        <p:txBody>
          <a:bodyPr/>
          <a:lstStyle>
            <a:lvl1pPr>
              <a:defRPr/>
            </a:lvl1pPr>
          </a:lstStyle>
          <a:p>
            <a:pPr>
              <a:defRPr/>
            </a:pPr>
            <a:endParaRPr lang="it-IT"/>
          </a:p>
        </p:txBody>
      </p:sp>
      <p:sp>
        <p:nvSpPr>
          <p:cNvPr id="8" name="Slide Number Placeholder 5"/>
          <p:cNvSpPr>
            <a:spLocks noGrp="1"/>
          </p:cNvSpPr>
          <p:nvPr>
            <p:ph type="sldNum" sz="quarter" idx="16"/>
          </p:nvPr>
        </p:nvSpPr>
        <p:spPr/>
        <p:txBody>
          <a:bodyPr/>
          <a:lstStyle>
            <a:lvl1pPr>
              <a:defRPr/>
            </a:lvl1pPr>
          </a:lstStyle>
          <a:p>
            <a:fld id="{D07BF42E-8BBC-4E22-BACD-FFFF417C2B9E}" type="slidenum">
              <a:rPr lang="it-IT"/>
              <a:pPr/>
              <a:t>‹N›</a:t>
            </a:fld>
            <a:endParaRPr lang="it-IT"/>
          </a:p>
        </p:txBody>
      </p:sp>
    </p:spTree>
    <p:extLst>
      <p:ext uri="{BB962C8B-B14F-4D97-AF65-F5344CB8AC3E}">
        <p14:creationId xmlns:p14="http://schemas.microsoft.com/office/powerpoint/2010/main" val="31727955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pic>
        <p:nvPicPr>
          <p:cNvPr id="4"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457200" y="609601"/>
            <a:ext cx="7772400" cy="1456267"/>
          </a:xfrm>
        </p:spPr>
        <p:txBody>
          <a:bodyPr/>
          <a:lstStyle>
            <a:lvl1pPr>
              <a:defRPr sz="2800"/>
            </a:lvl1p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p:cNvSpPr>
            <a:spLocks noGrp="1"/>
          </p:cNvSpPr>
          <p:nvPr>
            <p:ph type="dt" sz="half" idx="10"/>
          </p:nvPr>
        </p:nvSpPr>
        <p:spPr/>
        <p:txBody>
          <a:bodyPr/>
          <a:lstStyle>
            <a:lvl1pPr>
              <a:defRPr/>
            </a:lvl1pPr>
          </a:lstStyle>
          <a:p>
            <a:pPr>
              <a:defRPr/>
            </a:pPr>
            <a:fld id="{ADB4DF46-6AC0-4D74-B242-237FC39B7EED}"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70A6D335-676F-4763-B89C-84ECCFE478B1}" type="slidenum">
              <a:rPr lang="it-IT"/>
              <a:pPr/>
              <a:t>‹N›</a:t>
            </a:fld>
            <a:endParaRPr lang="it-IT"/>
          </a:p>
        </p:txBody>
      </p:sp>
    </p:spTree>
    <p:extLst>
      <p:ext uri="{BB962C8B-B14F-4D97-AF65-F5344CB8AC3E}">
        <p14:creationId xmlns:p14="http://schemas.microsoft.com/office/powerpoint/2010/main" val="155655117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pic>
        <p:nvPicPr>
          <p:cNvPr id="4"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6552978" y="609600"/>
            <a:ext cx="1676621" cy="5181601"/>
          </a:xfrm>
        </p:spPr>
        <p:txBody>
          <a:bodyPr vert="eaVert"/>
          <a:lstStyle>
            <a:lvl1pPr>
              <a:defRPr sz="2800"/>
            </a:lvl1pPr>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457200" y="609600"/>
            <a:ext cx="5990184" cy="5181600"/>
          </a:xfrm>
        </p:spPr>
        <p:txBody>
          <a:bodyPr vert="eaVert" ancho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p:cNvSpPr>
            <a:spLocks noGrp="1"/>
          </p:cNvSpPr>
          <p:nvPr>
            <p:ph type="dt" sz="half" idx="10"/>
          </p:nvPr>
        </p:nvSpPr>
        <p:spPr/>
        <p:txBody>
          <a:bodyPr/>
          <a:lstStyle>
            <a:lvl1pPr>
              <a:defRPr/>
            </a:lvl1pPr>
          </a:lstStyle>
          <a:p>
            <a:pPr>
              <a:defRPr/>
            </a:pPr>
            <a:fld id="{67811C18-C64C-4990-9402-D4E9A6926782}"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12288552-4631-49D7-916E-EA014B5AC030}" type="slidenum">
              <a:rPr lang="it-IT"/>
              <a:pPr/>
              <a:t>‹N›</a:t>
            </a:fld>
            <a:endParaRPr lang="it-IT"/>
          </a:p>
        </p:txBody>
      </p:sp>
    </p:spTree>
    <p:extLst>
      <p:ext uri="{BB962C8B-B14F-4D97-AF65-F5344CB8AC3E}">
        <p14:creationId xmlns:p14="http://schemas.microsoft.com/office/powerpoint/2010/main" val="276171110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4" name="Rectangle 6"/>
          <p:cNvSpPr/>
          <p:nvPr/>
        </p:nvSpPr>
        <p:spPr>
          <a:xfrm>
            <a:off x="685800" y="1346947"/>
            <a:ext cx="7772400" cy="80683"/>
          </a:xfrm>
          <a:prstGeom prst="rect">
            <a:avLst/>
          </a:prstGeom>
          <a:blipFill dpi="0" rotWithShape="1">
            <a:blip r:embed="rId2">
              <a:alphaModFix amt="80000"/>
              <a:lum bright="70000" contrast="-70000"/>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685800" y="4282763"/>
            <a:ext cx="7772400" cy="80683"/>
          </a:xfrm>
          <a:prstGeom prst="rect">
            <a:avLst/>
          </a:prstGeom>
          <a:blipFill dpi="0" rotWithShape="1">
            <a:blip r:embed="rId2">
              <a:alphaModFix amt="80000"/>
              <a:lum bright="70000" contrast="-70000"/>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685800" y="1484779"/>
            <a:ext cx="7772400" cy="2743200"/>
          </a:xfrm>
          <a:prstGeom prst="rect">
            <a:avLst/>
          </a:prstGeom>
          <a:blipFill dpi="0" rotWithShape="1">
            <a:blip r:embed="rId2">
              <a:alphaModFix amt="80000"/>
              <a:lum bright="70000" contrast="-70000"/>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9"/>
          <p:cNvGrpSpPr>
            <a:grpSpLocks noChangeAspect="1"/>
          </p:cNvGrpSpPr>
          <p:nvPr/>
        </p:nvGrpSpPr>
        <p:grpSpPr bwMode="auto">
          <a:xfrm>
            <a:off x="7234238" y="4106863"/>
            <a:ext cx="914400" cy="914400"/>
            <a:chOff x="9685338" y="4460675"/>
            <a:chExt cx="1080904" cy="1080902"/>
          </a:xfrm>
        </p:grpSpPr>
        <p:sp>
          <p:nvSpPr>
            <p:cNvPr id="8" name="Oval 10"/>
            <p:cNvSpPr/>
            <p:nvPr/>
          </p:nvSpPr>
          <p:spPr>
            <a:xfrm>
              <a:off x="9685338" y="4460675"/>
              <a:ext cx="1080904" cy="1080902"/>
            </a:xfrm>
            <a:prstGeom prst="ellipse">
              <a:avLst/>
            </a:prstGeom>
            <a:blipFill dpi="0" rotWithShape="1">
              <a:blip r:embed="rId3">
                <a:duotone>
                  <a:schemeClr val="accent1">
                    <a:shade val="45000"/>
                    <a:satMod val="135000"/>
                  </a:schemeClr>
                  <a:prstClr val="white"/>
                </a:duotone>
              </a:blip>
              <a:srcRect/>
              <a:tile tx="0" ty="0" sx="85000" sy="85000" flip="none" algn="tl"/>
            </a:blipFill>
            <a:ln w="25400" cap="flat" cmpd="sng" algn="ctr">
              <a:noFill/>
              <a:prstDash val="solid"/>
            </a:ln>
            <a:effectLst/>
          </p:spPr>
        </p:sp>
        <p:sp>
          <p:nvSpPr>
            <p:cNvPr id="9" name="Oval 11"/>
            <p:cNvSpPr>
              <a:spLocks noChangeArrowheads="1"/>
            </p:cNvSpPr>
            <p:nvPr/>
          </p:nvSpPr>
          <p:spPr bwMode="auto">
            <a:xfrm>
              <a:off x="9794179" y="4569516"/>
              <a:ext cx="863222" cy="863220"/>
            </a:xfrm>
            <a:prstGeom prst="ellipse">
              <a:avLst/>
            </a:prstGeom>
            <a:noFill/>
            <a:ln w="25400" algn="ctr">
              <a:solidFill>
                <a:srgbClr val="FFFFFF"/>
              </a:solidFill>
              <a:round/>
              <a:headEnd/>
              <a:tailEnd/>
            </a:ln>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hangingPunct="0">
                <a:defRPr/>
              </a:pPr>
              <a:endParaRPr lang="it-IT"/>
            </a:p>
          </p:txBody>
        </p:sp>
      </p:grpSp>
      <p:sp>
        <p:nvSpPr>
          <p:cNvPr id="2" name="Title 1"/>
          <p:cNvSpPr>
            <a:spLocks noGrp="1"/>
          </p:cNvSpPr>
          <p:nvPr>
            <p:ph type="ctrTitle"/>
          </p:nvPr>
        </p:nvSpPr>
        <p:spPr>
          <a:xfrm>
            <a:off x="788670" y="1432223"/>
            <a:ext cx="7593330" cy="3035808"/>
          </a:xfrm>
        </p:spPr>
        <p:txBody>
          <a:bodyPr>
            <a:noAutofit/>
          </a:bodyPr>
          <a:lstStyle>
            <a:lvl1pPr algn="l">
              <a:lnSpc>
                <a:spcPct val="80000"/>
              </a:lnSpc>
              <a:defRPr sz="6400" b="0" cap="all" baseline="0">
                <a:blipFill dpi="0" rotWithShape="1">
                  <a:blip r:embed="rId3"/>
                  <a:srcRect/>
                  <a:tile tx="6350" ty="-127000" sx="65000" sy="64000" flip="none" algn="tl"/>
                </a:blipFill>
              </a:defRPr>
            </a:lvl1pPr>
          </a:lstStyle>
          <a:p>
            <a:r>
              <a:rPr lang="it-IT"/>
              <a:t>Fare clic per modificare lo stile del titolo</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10" name="Date Placeholder 3"/>
          <p:cNvSpPr>
            <a:spLocks noGrp="1"/>
          </p:cNvSpPr>
          <p:nvPr>
            <p:ph type="dt" sz="half" idx="10"/>
          </p:nvPr>
        </p:nvSpPr>
        <p:spPr/>
        <p:txBody>
          <a:bodyPr/>
          <a:lstStyle>
            <a:lvl1pPr>
              <a:defRPr/>
            </a:lvl1pPr>
          </a:lstStyle>
          <a:p>
            <a:pPr>
              <a:defRPr/>
            </a:pPr>
            <a:fld id="{DA11E407-60D8-4D30-B468-47EFDF7E436B}" type="datetimeFigureOut">
              <a:rPr lang="it-IT"/>
              <a:pPr>
                <a:defRPr/>
              </a:pPr>
              <a:t>18/09/2024</a:t>
            </a:fld>
            <a:endParaRPr lang="it-IT"/>
          </a:p>
        </p:txBody>
      </p:sp>
      <p:sp>
        <p:nvSpPr>
          <p:cNvPr id="11" name="Footer Placeholder 4"/>
          <p:cNvSpPr>
            <a:spLocks noGrp="1"/>
          </p:cNvSpPr>
          <p:nvPr>
            <p:ph type="ftr" sz="quarter" idx="11"/>
          </p:nvPr>
        </p:nvSpPr>
        <p:spPr>
          <a:xfrm>
            <a:off x="812800" y="6272213"/>
            <a:ext cx="4745038" cy="365125"/>
          </a:xfrm>
        </p:spPr>
        <p:txBody>
          <a:bodyPr/>
          <a:lstStyle>
            <a:lvl1pPr>
              <a:defRPr/>
            </a:lvl1pPr>
          </a:lstStyle>
          <a:p>
            <a:pPr>
              <a:defRPr/>
            </a:pPr>
            <a:endParaRPr lang="it-IT"/>
          </a:p>
        </p:txBody>
      </p:sp>
      <p:sp>
        <p:nvSpPr>
          <p:cNvPr id="12" name="Slide Number Placeholder 5"/>
          <p:cNvSpPr>
            <a:spLocks noGrp="1"/>
          </p:cNvSpPr>
          <p:nvPr>
            <p:ph type="sldNum" sz="quarter" idx="12"/>
          </p:nvPr>
        </p:nvSpPr>
        <p:spPr>
          <a:xfrm>
            <a:off x="7243763" y="4227513"/>
            <a:ext cx="895350" cy="639762"/>
          </a:xfrm>
        </p:spPr>
        <p:txBody>
          <a:bodyPr/>
          <a:lstStyle>
            <a:lvl1pPr>
              <a:defRPr sz="2800"/>
            </a:lvl1pPr>
          </a:lstStyle>
          <a:p>
            <a:fld id="{5E2D27FF-B7BA-4B51-81B2-A465D16B236D}" type="slidenum">
              <a:rPr lang="it-IT"/>
              <a:pPr/>
              <a:t>‹N›</a:t>
            </a:fld>
            <a:endParaRPr lang="it-IT"/>
          </a:p>
        </p:txBody>
      </p:sp>
    </p:spTree>
    <p:extLst>
      <p:ext uri="{BB962C8B-B14F-4D97-AF65-F5344CB8AC3E}">
        <p14:creationId xmlns:p14="http://schemas.microsoft.com/office/powerpoint/2010/main" val="340693799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lvl1pPr>
              <a:defRPr/>
            </a:lvl1pPr>
          </a:lstStyle>
          <a:p>
            <a:pPr>
              <a:defRPr/>
            </a:pPr>
            <a:fld id="{D879058B-AA55-4BCF-B0C2-2F9056261CDE}"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89E7700B-A9A7-4DDD-A191-1A634D04E7BA}" type="slidenum">
              <a:rPr lang="it-IT"/>
              <a:pPr/>
              <a:t>‹N›</a:t>
            </a:fld>
            <a:endParaRPr lang="it-IT"/>
          </a:p>
        </p:txBody>
      </p:sp>
    </p:spTree>
    <p:extLst>
      <p:ext uri="{BB962C8B-B14F-4D97-AF65-F5344CB8AC3E}">
        <p14:creationId xmlns:p14="http://schemas.microsoft.com/office/powerpoint/2010/main" val="364703708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4" name="Rectangle 6"/>
          <p:cNvSpPr/>
          <p:nvPr/>
        </p:nvSpPr>
        <p:spPr>
          <a:xfrm>
            <a:off x="0" y="4917989"/>
            <a:ext cx="9144000" cy="1940010"/>
          </a:xfrm>
          <a:prstGeom prst="rect">
            <a:avLst/>
          </a:prstGeom>
          <a:blipFill dpi="0" rotWithShape="1">
            <a:blip r:embed="rId2">
              <a:alphaModFix amt="80000"/>
              <a:lum bright="70000" contrast="-70000"/>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5" name="Group 7"/>
          <p:cNvGrpSpPr>
            <a:grpSpLocks noChangeAspect="1"/>
          </p:cNvGrpSpPr>
          <p:nvPr/>
        </p:nvGrpSpPr>
        <p:grpSpPr bwMode="auto">
          <a:xfrm>
            <a:off x="633413" y="2430463"/>
            <a:ext cx="914400" cy="914400"/>
            <a:chOff x="9685338" y="4460675"/>
            <a:chExt cx="1080904" cy="1080902"/>
          </a:xfrm>
        </p:grpSpPr>
        <p:sp>
          <p:nvSpPr>
            <p:cNvPr id="6" name="Oval 8"/>
            <p:cNvSpPr/>
            <p:nvPr/>
          </p:nvSpPr>
          <p:spPr>
            <a:xfrm>
              <a:off x="9685338" y="4460675"/>
              <a:ext cx="1080904" cy="1080902"/>
            </a:xfrm>
            <a:prstGeom prst="ellipse">
              <a:avLst/>
            </a:prstGeom>
            <a:blipFill dpi="0" rotWithShape="1">
              <a:blip r:embed="rId3">
                <a:duotone>
                  <a:schemeClr val="accent1">
                    <a:shade val="45000"/>
                    <a:satMod val="135000"/>
                  </a:schemeClr>
                  <a:prstClr val="white"/>
                </a:duotone>
              </a:blip>
              <a:srcRect/>
              <a:tile tx="0" ty="0" sx="85000" sy="85000" flip="none" algn="tl"/>
            </a:blipFill>
            <a:ln w="25400" cap="flat" cmpd="sng" algn="ctr">
              <a:noFill/>
              <a:prstDash val="solid"/>
            </a:ln>
            <a:effectLst/>
          </p:spPr>
        </p:sp>
        <p:sp>
          <p:nvSpPr>
            <p:cNvPr id="7" name="Oval 9"/>
            <p:cNvSpPr>
              <a:spLocks noChangeArrowheads="1"/>
            </p:cNvSpPr>
            <p:nvPr/>
          </p:nvSpPr>
          <p:spPr bwMode="auto">
            <a:xfrm>
              <a:off x="9794179" y="4569516"/>
              <a:ext cx="863222" cy="863220"/>
            </a:xfrm>
            <a:prstGeom prst="ellipse">
              <a:avLst/>
            </a:prstGeom>
            <a:noFill/>
            <a:ln w="25400" algn="ctr">
              <a:solidFill>
                <a:srgbClr val="FFFFFF"/>
              </a:solidFill>
              <a:round/>
              <a:headEnd/>
              <a:tailEnd/>
            </a:ln>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hangingPunct="0">
                <a:defRPr/>
              </a:pPr>
              <a:endParaRPr lang="it-IT"/>
            </a:p>
          </p:txBody>
        </p:sp>
      </p:grpSp>
      <p:sp>
        <p:nvSpPr>
          <p:cNvPr id="2" name="Title 1"/>
          <p:cNvSpPr>
            <a:spLocks noGrp="1"/>
          </p:cNvSpPr>
          <p:nvPr>
            <p:ph type="title"/>
          </p:nvPr>
        </p:nvSpPr>
        <p:spPr>
          <a:xfrm>
            <a:off x="1625346" y="1225296"/>
            <a:ext cx="6960870" cy="3520440"/>
          </a:xfrm>
        </p:spPr>
        <p:txBody>
          <a:bodyPr/>
          <a:lstStyle>
            <a:lvl1pPr>
              <a:lnSpc>
                <a:spcPct val="80000"/>
              </a:lnSpc>
              <a:defRPr sz="6400" b="0"/>
            </a:lvl1pPr>
          </a:lstStyle>
          <a:p>
            <a:r>
              <a:rPr lang="it-IT"/>
              <a:t>Fare clic per modificare lo stile del titolo</a:t>
            </a:r>
            <a:endParaRPr lang="en-US" dirty="0"/>
          </a:p>
        </p:txBody>
      </p:sp>
      <p:sp>
        <p:nvSpPr>
          <p:cNvPr id="3" name="Text Placeholder 2"/>
          <p:cNvSpPr>
            <a:spLocks noGrp="1"/>
          </p:cNvSpPr>
          <p:nvPr>
            <p:ph type="body" idx="1"/>
          </p:nvPr>
        </p:nvSpPr>
        <p:spPr>
          <a:xfrm>
            <a:off x="1624330" y="5020056"/>
            <a:ext cx="6789420" cy="1066800"/>
          </a:xfrm>
        </p:spPr>
        <p:txBody>
          <a:bodyPr>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8" name="Date Placeholder 3"/>
          <p:cNvSpPr>
            <a:spLocks noGrp="1"/>
          </p:cNvSpPr>
          <p:nvPr>
            <p:ph type="dt" sz="half" idx="10"/>
          </p:nvPr>
        </p:nvSpPr>
        <p:spPr>
          <a:xfrm>
            <a:off x="6445250" y="6272213"/>
            <a:ext cx="1982788" cy="365125"/>
          </a:xfrm>
        </p:spPr>
        <p:txBody>
          <a:bodyPr/>
          <a:lstStyle>
            <a:lvl1pPr>
              <a:defRPr>
                <a:solidFill>
                  <a:schemeClr val="accent1">
                    <a:lumMod val="50000"/>
                  </a:schemeClr>
                </a:solidFill>
              </a:defRPr>
            </a:lvl1pPr>
          </a:lstStyle>
          <a:p>
            <a:pPr>
              <a:defRPr/>
            </a:pPr>
            <a:fld id="{3C2EA56D-EB10-4BED-BE26-A96CF503C93C}" type="datetimeFigureOut">
              <a:rPr lang="it-IT"/>
              <a:pPr>
                <a:defRPr/>
              </a:pPr>
              <a:t>18/09/2024</a:t>
            </a:fld>
            <a:endParaRPr lang="it-IT"/>
          </a:p>
        </p:txBody>
      </p:sp>
      <p:sp>
        <p:nvSpPr>
          <p:cNvPr id="9" name="Footer Placeholder 4"/>
          <p:cNvSpPr>
            <a:spLocks noGrp="1"/>
          </p:cNvSpPr>
          <p:nvPr>
            <p:ph type="ftr" sz="quarter" idx="11"/>
          </p:nvPr>
        </p:nvSpPr>
        <p:spPr>
          <a:xfrm>
            <a:off x="1636713" y="6272213"/>
            <a:ext cx="4745037" cy="365125"/>
          </a:xfrm>
        </p:spPr>
        <p:txBody>
          <a:bodyPr/>
          <a:lstStyle>
            <a:lvl1pPr>
              <a:defRPr>
                <a:solidFill>
                  <a:schemeClr val="accent1">
                    <a:lumMod val="50000"/>
                  </a:schemeClr>
                </a:solidFill>
              </a:defRPr>
            </a:lvl1pPr>
          </a:lstStyle>
          <a:p>
            <a:pPr>
              <a:defRPr/>
            </a:pPr>
            <a:endParaRPr lang="it-IT"/>
          </a:p>
        </p:txBody>
      </p:sp>
      <p:sp>
        <p:nvSpPr>
          <p:cNvPr id="10" name="Slide Number Placeholder 5"/>
          <p:cNvSpPr>
            <a:spLocks noGrp="1"/>
          </p:cNvSpPr>
          <p:nvPr>
            <p:ph type="sldNum" sz="quarter" idx="12"/>
          </p:nvPr>
        </p:nvSpPr>
        <p:spPr>
          <a:xfrm>
            <a:off x="646113" y="2508250"/>
            <a:ext cx="890587" cy="720725"/>
          </a:xfrm>
        </p:spPr>
        <p:txBody>
          <a:bodyPr/>
          <a:lstStyle>
            <a:lvl1pPr>
              <a:defRPr sz="2800"/>
            </a:lvl1pPr>
          </a:lstStyle>
          <a:p>
            <a:fld id="{54ACB0F5-0DD8-4F97-B98E-6678931DA0AB}" type="slidenum">
              <a:rPr lang="it-IT"/>
              <a:pPr/>
              <a:t>‹N›</a:t>
            </a:fld>
            <a:endParaRPr lang="it-IT"/>
          </a:p>
        </p:txBody>
      </p:sp>
    </p:spTree>
    <p:extLst>
      <p:ext uri="{BB962C8B-B14F-4D97-AF65-F5344CB8AC3E}">
        <p14:creationId xmlns:p14="http://schemas.microsoft.com/office/powerpoint/2010/main" val="296561204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p:cNvSpPr>
            <a:spLocks noGrp="1"/>
          </p:cNvSpPr>
          <p:nvPr>
            <p:ph type="dt" sz="half" idx="10"/>
          </p:nvPr>
        </p:nvSpPr>
        <p:spPr/>
        <p:txBody>
          <a:bodyPr/>
          <a:lstStyle>
            <a:lvl1pPr>
              <a:defRPr/>
            </a:lvl1pPr>
          </a:lstStyle>
          <a:p>
            <a:pPr>
              <a:defRPr/>
            </a:pPr>
            <a:fld id="{3EB4F696-1FEE-4CF2-96FE-9A7F9550EFAD}"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2AF60F72-DB88-4911-B6F1-0C9F96E4DECD}" type="slidenum">
              <a:rPr lang="it-IT"/>
              <a:pPr/>
              <a:t>‹N›</a:t>
            </a:fld>
            <a:endParaRPr lang="it-IT"/>
          </a:p>
        </p:txBody>
      </p:sp>
    </p:spTree>
    <p:extLst>
      <p:ext uri="{BB962C8B-B14F-4D97-AF65-F5344CB8AC3E}">
        <p14:creationId xmlns:p14="http://schemas.microsoft.com/office/powerpoint/2010/main" val="3858700813"/>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3"/>
          <p:cNvSpPr>
            <a:spLocks noGrp="1"/>
          </p:cNvSpPr>
          <p:nvPr>
            <p:ph type="dt" sz="half" idx="10"/>
          </p:nvPr>
        </p:nvSpPr>
        <p:spPr/>
        <p:txBody>
          <a:bodyPr/>
          <a:lstStyle>
            <a:lvl1pPr>
              <a:defRPr/>
            </a:lvl1pPr>
          </a:lstStyle>
          <a:p>
            <a:pPr>
              <a:defRPr/>
            </a:pPr>
            <a:fld id="{0AFC68A4-3A6D-4FEF-B9F9-BBB2E6A22EAE}" type="datetimeFigureOut">
              <a:rPr lang="it-IT"/>
              <a:pPr>
                <a:defRPr/>
              </a:pPr>
              <a:t>18/09/2024</a:t>
            </a:fld>
            <a:endParaRPr lang="it-IT"/>
          </a:p>
        </p:txBody>
      </p:sp>
      <p:sp>
        <p:nvSpPr>
          <p:cNvPr id="8" name="Footer Placeholder 4"/>
          <p:cNvSpPr>
            <a:spLocks noGrp="1"/>
          </p:cNvSpPr>
          <p:nvPr>
            <p:ph type="ftr" sz="quarter" idx="11"/>
          </p:nvPr>
        </p:nvSpPr>
        <p:spPr/>
        <p:txBody>
          <a:bodyPr/>
          <a:lstStyle>
            <a:lvl1pPr>
              <a:defRPr/>
            </a:lvl1pPr>
          </a:lstStyle>
          <a:p>
            <a:pPr>
              <a:defRPr/>
            </a:pPr>
            <a:endParaRPr lang="it-IT"/>
          </a:p>
        </p:txBody>
      </p:sp>
      <p:sp>
        <p:nvSpPr>
          <p:cNvPr id="9" name="Slide Number Placeholder 5"/>
          <p:cNvSpPr>
            <a:spLocks noGrp="1"/>
          </p:cNvSpPr>
          <p:nvPr>
            <p:ph type="sldNum" sz="quarter" idx="12"/>
          </p:nvPr>
        </p:nvSpPr>
        <p:spPr/>
        <p:txBody>
          <a:bodyPr/>
          <a:lstStyle>
            <a:lvl1pPr>
              <a:defRPr/>
            </a:lvl1pPr>
          </a:lstStyle>
          <a:p>
            <a:fld id="{03C456D6-0657-466D-8596-F691DC14091C}" type="slidenum">
              <a:rPr lang="it-IT"/>
              <a:pPr/>
              <a:t>‹N›</a:t>
            </a:fld>
            <a:endParaRPr lang="it-IT"/>
          </a:p>
        </p:txBody>
      </p:sp>
    </p:spTree>
    <p:extLst>
      <p:ext uri="{BB962C8B-B14F-4D97-AF65-F5344CB8AC3E}">
        <p14:creationId xmlns:p14="http://schemas.microsoft.com/office/powerpoint/2010/main" val="26900575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8" name="Title 7"/>
          <p:cNvSpPr>
            <a:spLocks noGrp="1"/>
          </p:cNvSpPr>
          <p:nvPr>
            <p:ph type="title"/>
          </p:nvPr>
        </p:nvSpPr>
        <p:spPr/>
        <p:txBody>
          <a:bodyPr/>
          <a:lstStyle/>
          <a:p>
            <a:r>
              <a:rPr lang="it-IT"/>
              <a:t>Fare clic per modificare lo stile del titolo</a:t>
            </a:r>
            <a:endParaRPr lang="en-US"/>
          </a:p>
        </p:txBody>
      </p:sp>
      <p:sp>
        <p:nvSpPr>
          <p:cNvPr id="5" name="Date Placeholder 3"/>
          <p:cNvSpPr>
            <a:spLocks noGrp="1"/>
          </p:cNvSpPr>
          <p:nvPr>
            <p:ph type="dt" sz="half" idx="10"/>
          </p:nvPr>
        </p:nvSpPr>
        <p:spPr/>
        <p:txBody>
          <a:bodyPr/>
          <a:lstStyle>
            <a:lvl1pPr>
              <a:defRPr/>
            </a:lvl1pPr>
          </a:lstStyle>
          <a:p>
            <a:pPr>
              <a:defRPr/>
            </a:pPr>
            <a:fld id="{299C1AD9-99BE-4454-B6D7-90EA335C44A2}"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a:ln/>
        </p:spPr>
        <p:txBody>
          <a:bodyPr/>
          <a:lstStyle>
            <a:lvl1pPr>
              <a:defRPr/>
            </a:lvl1pPr>
          </a:lstStyle>
          <a:p>
            <a:fld id="{84A3044E-E937-41B3-9B42-D7B75DFCB5F5}" type="slidenum">
              <a:rPr lang="it-IT"/>
              <a:pPr/>
              <a:t>‹N›</a:t>
            </a:fld>
            <a:endParaRPr lang="it-IT"/>
          </a:p>
        </p:txBody>
      </p:sp>
    </p:spTree>
    <p:extLst>
      <p:ext uri="{BB962C8B-B14F-4D97-AF65-F5344CB8AC3E}">
        <p14:creationId xmlns:p14="http://schemas.microsoft.com/office/powerpoint/2010/main" val="262018241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t-IT"/>
              <a:t>Fare clic per modificare lo stile del titolo</a:t>
            </a:r>
            <a:endParaRPr lang="en-US" dirty="0"/>
          </a:p>
        </p:txBody>
      </p:sp>
      <p:sp>
        <p:nvSpPr>
          <p:cNvPr id="3" name="Date Placeholder 3"/>
          <p:cNvSpPr>
            <a:spLocks noGrp="1"/>
          </p:cNvSpPr>
          <p:nvPr>
            <p:ph type="dt" sz="half" idx="10"/>
          </p:nvPr>
        </p:nvSpPr>
        <p:spPr/>
        <p:txBody>
          <a:bodyPr/>
          <a:lstStyle>
            <a:lvl1pPr>
              <a:defRPr/>
            </a:lvl1pPr>
          </a:lstStyle>
          <a:p>
            <a:pPr>
              <a:defRPr/>
            </a:pPr>
            <a:fld id="{1E70F83D-0BC2-404A-B5EA-1835E6EF086F}" type="datetimeFigureOut">
              <a:rPr lang="it-IT"/>
              <a:pPr>
                <a:defRPr/>
              </a:pPr>
              <a:t>18/09/2024</a:t>
            </a:fld>
            <a:endParaRPr lang="it-IT"/>
          </a:p>
        </p:txBody>
      </p:sp>
      <p:sp>
        <p:nvSpPr>
          <p:cNvPr id="4" name="Footer Placeholder 4"/>
          <p:cNvSpPr>
            <a:spLocks noGrp="1"/>
          </p:cNvSpPr>
          <p:nvPr>
            <p:ph type="ftr" sz="quarter" idx="11"/>
          </p:nvPr>
        </p:nvSpPr>
        <p:spPr/>
        <p:txBody>
          <a:bodyPr/>
          <a:lstStyle>
            <a:lvl1pPr>
              <a:defRPr/>
            </a:lvl1pPr>
          </a:lstStyle>
          <a:p>
            <a:pPr>
              <a:defRPr/>
            </a:pPr>
            <a:endParaRPr lang="it-IT"/>
          </a:p>
        </p:txBody>
      </p:sp>
      <p:sp>
        <p:nvSpPr>
          <p:cNvPr id="5" name="Slide Number Placeholder 5"/>
          <p:cNvSpPr>
            <a:spLocks noGrp="1"/>
          </p:cNvSpPr>
          <p:nvPr>
            <p:ph type="sldNum" sz="quarter" idx="12"/>
          </p:nvPr>
        </p:nvSpPr>
        <p:spPr/>
        <p:txBody>
          <a:bodyPr/>
          <a:lstStyle>
            <a:lvl1pPr>
              <a:defRPr/>
            </a:lvl1pPr>
          </a:lstStyle>
          <a:p>
            <a:fld id="{A572CC21-4C52-48B2-8F20-5289625DD0F1}" type="slidenum">
              <a:rPr lang="it-IT"/>
              <a:pPr/>
              <a:t>‹N›</a:t>
            </a:fld>
            <a:endParaRPr lang="it-IT"/>
          </a:p>
        </p:txBody>
      </p:sp>
    </p:spTree>
    <p:extLst>
      <p:ext uri="{BB962C8B-B14F-4D97-AF65-F5344CB8AC3E}">
        <p14:creationId xmlns:p14="http://schemas.microsoft.com/office/powerpoint/2010/main" val="357597557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EC08CEA-C36C-4442-8BF4-D69B3E50F1CC}" type="datetimeFigureOut">
              <a:rPr lang="it-IT"/>
              <a:pPr>
                <a:defRPr/>
              </a:pPr>
              <a:t>18/09/2024</a:t>
            </a:fld>
            <a:endParaRPr lang="it-IT"/>
          </a:p>
        </p:txBody>
      </p:sp>
      <p:sp>
        <p:nvSpPr>
          <p:cNvPr id="3" name="Footer Placeholder 4"/>
          <p:cNvSpPr>
            <a:spLocks noGrp="1"/>
          </p:cNvSpPr>
          <p:nvPr>
            <p:ph type="ftr" sz="quarter" idx="11"/>
          </p:nvPr>
        </p:nvSpPr>
        <p:spPr/>
        <p:txBody>
          <a:bodyPr/>
          <a:lstStyle>
            <a:lvl1pPr>
              <a:defRPr/>
            </a:lvl1pPr>
          </a:lstStyle>
          <a:p>
            <a:pPr>
              <a:defRPr/>
            </a:pPr>
            <a:endParaRPr lang="it-IT"/>
          </a:p>
        </p:txBody>
      </p:sp>
      <p:sp>
        <p:nvSpPr>
          <p:cNvPr id="4" name="Slide Number Placeholder 5"/>
          <p:cNvSpPr>
            <a:spLocks noGrp="1"/>
          </p:cNvSpPr>
          <p:nvPr>
            <p:ph type="sldNum" sz="quarter" idx="12"/>
          </p:nvPr>
        </p:nvSpPr>
        <p:spPr/>
        <p:txBody>
          <a:bodyPr/>
          <a:lstStyle>
            <a:lvl1pPr>
              <a:defRPr/>
            </a:lvl1pPr>
          </a:lstStyle>
          <a:p>
            <a:fld id="{A08F14DF-6F72-4511-9C09-F18C9D1675E1}" type="slidenum">
              <a:rPr lang="it-IT"/>
              <a:pPr/>
              <a:t>‹N›</a:t>
            </a:fld>
            <a:endParaRPr lang="it-IT"/>
          </a:p>
        </p:txBody>
      </p:sp>
    </p:spTree>
    <p:extLst>
      <p:ext uri="{BB962C8B-B14F-4D97-AF65-F5344CB8AC3E}">
        <p14:creationId xmlns:p14="http://schemas.microsoft.com/office/powerpoint/2010/main" val="347713684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5" name="Rectangle 7"/>
          <p:cNvSpPr/>
          <p:nvPr/>
        </p:nvSpPr>
        <p:spPr>
          <a:xfrm>
            <a:off x="6227806" y="1"/>
            <a:ext cx="2916194" cy="6857999"/>
          </a:xfrm>
          <a:prstGeom prst="rect">
            <a:avLst/>
          </a:prstGeom>
          <a:blipFill dpi="0" rotWithShape="1">
            <a:blip r:embed="rId2">
              <a:alphaModFix amt="60000"/>
              <a:lum bright="70000" contrast="-70000"/>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6" name="Group 11"/>
          <p:cNvGrpSpPr>
            <a:grpSpLocks/>
          </p:cNvGrpSpPr>
          <p:nvPr/>
        </p:nvGrpSpPr>
        <p:grpSpPr bwMode="auto">
          <a:xfrm>
            <a:off x="8523288" y="6254750"/>
            <a:ext cx="392112" cy="393700"/>
            <a:chOff x="8532189" y="5068824"/>
            <a:chExt cx="393192" cy="393192"/>
          </a:xfrm>
        </p:grpSpPr>
        <p:sp>
          <p:nvSpPr>
            <p:cNvPr id="7" name="Oval 12"/>
            <p:cNvSpPr>
              <a:spLocks noChangeAspect="1"/>
            </p:cNvSpPr>
            <p:nvPr/>
          </p:nvSpPr>
          <p:spPr>
            <a:xfrm>
              <a:off x="8532189" y="5068824"/>
              <a:ext cx="393192" cy="393192"/>
            </a:xfrm>
            <a:prstGeom prst="ellipse">
              <a:avLst/>
            </a:prstGeom>
            <a:blipFill dpi="0" rotWithShape="1">
              <a:blip r:embed="rId3">
                <a:duotone>
                  <a:schemeClr val="accent1">
                    <a:shade val="45000"/>
                    <a:satMod val="135000"/>
                  </a:schemeClr>
                  <a:prstClr val="white"/>
                </a:duotone>
              </a:blip>
              <a:srcRect/>
              <a:tile tx="50800" ty="0" sx="85000" sy="85000" flip="none" algn="tl"/>
            </a:blipFill>
            <a:ln w="25400" cap="flat" cmpd="sng" algn="ctr">
              <a:noFill/>
              <a:prstDash val="solid"/>
            </a:ln>
            <a:effectLst/>
          </p:spPr>
        </p:sp>
        <p:sp>
          <p:nvSpPr>
            <p:cNvPr id="8" name="Oval 13"/>
            <p:cNvSpPr>
              <a:spLocks noChangeAspect="1"/>
            </p:cNvSpPr>
            <p:nvPr/>
          </p:nvSpPr>
          <p:spPr bwMode="auto">
            <a:xfrm>
              <a:off x="8568802" y="5105290"/>
              <a:ext cx="319967" cy="320261"/>
            </a:xfrm>
            <a:prstGeom prst="ellipse">
              <a:avLst/>
            </a:prstGeom>
            <a:noFill/>
            <a:ln w="12700" algn="ctr">
              <a:solidFill>
                <a:srgbClr val="FFFFFF"/>
              </a:solidFill>
              <a:round/>
              <a:headEnd/>
              <a:tailEnd/>
            </a:ln>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hangingPunct="0">
                <a:defRPr/>
              </a:pPr>
              <a:endParaRPr lang="it-IT"/>
            </a:p>
          </p:txBody>
        </p:sp>
      </p:grpSp>
      <p:sp>
        <p:nvSpPr>
          <p:cNvPr id="2" name="Title 1"/>
          <p:cNvSpPr>
            <a:spLocks noGrp="1"/>
          </p:cNvSpPr>
          <p:nvPr>
            <p:ph type="title"/>
          </p:nvPr>
        </p:nvSpPr>
        <p:spPr>
          <a:xfrm>
            <a:off x="6412230" y="685800"/>
            <a:ext cx="2400300" cy="1737360"/>
          </a:xfrm>
        </p:spPr>
        <p:txBody>
          <a:bodyPr anchor="b"/>
          <a:lstStyle>
            <a:lvl1pPr>
              <a:defRPr sz="2800" b="0"/>
            </a:lvl1pPr>
          </a:lstStyle>
          <a:p>
            <a:r>
              <a:rPr lang="it-IT"/>
              <a:t>Fare clic per modificare lo stile del titolo</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9" name="Date Placeholder 8"/>
          <p:cNvSpPr>
            <a:spLocks noGrp="1"/>
          </p:cNvSpPr>
          <p:nvPr>
            <p:ph type="dt" sz="half" idx="10"/>
          </p:nvPr>
        </p:nvSpPr>
        <p:spPr/>
        <p:txBody>
          <a:bodyPr/>
          <a:lstStyle>
            <a:lvl1pPr>
              <a:defRPr/>
            </a:lvl1pPr>
          </a:lstStyle>
          <a:p>
            <a:pPr>
              <a:defRPr/>
            </a:pPr>
            <a:fld id="{41D5921F-BA95-409C-8259-CAC22B3937B2}" type="datetimeFigureOut">
              <a:rPr lang="it-IT"/>
              <a:pPr>
                <a:defRPr/>
              </a:pPr>
              <a:t>18/09/2024</a:t>
            </a:fld>
            <a:endParaRPr lang="it-IT"/>
          </a:p>
        </p:txBody>
      </p:sp>
      <p:sp>
        <p:nvSpPr>
          <p:cNvPr id="10" name="Footer Placeholder 9"/>
          <p:cNvSpPr>
            <a:spLocks noGrp="1"/>
          </p:cNvSpPr>
          <p:nvPr>
            <p:ph type="ftr" sz="quarter" idx="11"/>
          </p:nvPr>
        </p:nvSpPr>
        <p:spPr/>
        <p:txBody>
          <a:bodyPr/>
          <a:lstStyle>
            <a:lvl1pPr>
              <a:defRPr/>
            </a:lvl1pPr>
          </a:lstStyle>
          <a:p>
            <a:pPr>
              <a:defRPr/>
            </a:pPr>
            <a:endParaRPr lang="it-IT"/>
          </a:p>
        </p:txBody>
      </p:sp>
      <p:sp>
        <p:nvSpPr>
          <p:cNvPr id="11" name="Slide Number Placeholder 10"/>
          <p:cNvSpPr>
            <a:spLocks noGrp="1"/>
          </p:cNvSpPr>
          <p:nvPr>
            <p:ph type="sldNum" sz="quarter" idx="12"/>
          </p:nvPr>
        </p:nvSpPr>
        <p:spPr/>
        <p:txBody>
          <a:bodyPr/>
          <a:lstStyle>
            <a:lvl1pPr>
              <a:defRPr/>
            </a:lvl1pPr>
          </a:lstStyle>
          <a:p>
            <a:fld id="{B6D2584B-5654-4CFF-8A8A-AE0B3EF14EC2}" type="slidenum">
              <a:rPr lang="it-IT"/>
              <a:pPr/>
              <a:t>‹N›</a:t>
            </a:fld>
            <a:endParaRPr lang="it-IT"/>
          </a:p>
        </p:txBody>
      </p:sp>
    </p:spTree>
    <p:extLst>
      <p:ext uri="{BB962C8B-B14F-4D97-AF65-F5344CB8AC3E}">
        <p14:creationId xmlns:p14="http://schemas.microsoft.com/office/powerpoint/2010/main" val="336352600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5" name="Rectangle 10"/>
          <p:cNvSpPr/>
          <p:nvPr/>
        </p:nvSpPr>
        <p:spPr>
          <a:xfrm>
            <a:off x="6227806" y="1"/>
            <a:ext cx="2916194" cy="6857999"/>
          </a:xfrm>
          <a:prstGeom prst="rect">
            <a:avLst/>
          </a:prstGeom>
          <a:blipFill dpi="0" rotWithShape="1">
            <a:blip r:embed="rId2">
              <a:alphaModFix amt="60000"/>
              <a:lum bright="70000" contrast="-70000"/>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6" name="Group 11"/>
          <p:cNvGrpSpPr>
            <a:grpSpLocks/>
          </p:cNvGrpSpPr>
          <p:nvPr/>
        </p:nvGrpSpPr>
        <p:grpSpPr bwMode="auto">
          <a:xfrm>
            <a:off x="8523288" y="6254750"/>
            <a:ext cx="392112" cy="393700"/>
            <a:chOff x="8532189" y="5068824"/>
            <a:chExt cx="393192" cy="393192"/>
          </a:xfrm>
        </p:grpSpPr>
        <p:sp>
          <p:nvSpPr>
            <p:cNvPr id="7" name="Oval 12"/>
            <p:cNvSpPr>
              <a:spLocks noChangeAspect="1"/>
            </p:cNvSpPr>
            <p:nvPr/>
          </p:nvSpPr>
          <p:spPr>
            <a:xfrm>
              <a:off x="8532189" y="5068824"/>
              <a:ext cx="393192" cy="393192"/>
            </a:xfrm>
            <a:prstGeom prst="ellipse">
              <a:avLst/>
            </a:prstGeom>
            <a:blipFill dpi="0" rotWithShape="1">
              <a:blip r:embed="rId3">
                <a:duotone>
                  <a:schemeClr val="accent1">
                    <a:shade val="45000"/>
                    <a:satMod val="135000"/>
                  </a:schemeClr>
                  <a:prstClr val="white"/>
                </a:duotone>
              </a:blip>
              <a:srcRect/>
              <a:tile tx="50800" ty="0" sx="85000" sy="85000" flip="none" algn="tl"/>
            </a:blipFill>
            <a:ln w="25400" cap="flat" cmpd="sng" algn="ctr">
              <a:noFill/>
              <a:prstDash val="solid"/>
            </a:ln>
            <a:effectLst/>
          </p:spPr>
        </p:sp>
        <p:sp>
          <p:nvSpPr>
            <p:cNvPr id="8" name="Oval 13"/>
            <p:cNvSpPr>
              <a:spLocks noChangeAspect="1"/>
            </p:cNvSpPr>
            <p:nvPr/>
          </p:nvSpPr>
          <p:spPr bwMode="auto">
            <a:xfrm>
              <a:off x="8568802" y="5105290"/>
              <a:ext cx="319967" cy="320261"/>
            </a:xfrm>
            <a:prstGeom prst="ellipse">
              <a:avLst/>
            </a:prstGeom>
            <a:noFill/>
            <a:ln w="12700" algn="ctr">
              <a:solidFill>
                <a:srgbClr val="FFFFFF"/>
              </a:solidFill>
              <a:round/>
              <a:headEnd/>
              <a:tailEnd/>
            </a:ln>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hangingPunct="0">
                <a:defRPr/>
              </a:pPr>
              <a:endParaRPr lang="it-IT"/>
            </a:p>
          </p:txBody>
        </p:sp>
      </p:grpSp>
      <p:sp>
        <p:nvSpPr>
          <p:cNvPr id="2" name="Title 1"/>
          <p:cNvSpPr>
            <a:spLocks noGrp="1"/>
          </p:cNvSpPr>
          <p:nvPr>
            <p:ph type="title"/>
          </p:nvPr>
        </p:nvSpPr>
        <p:spPr>
          <a:xfrm>
            <a:off x="6412230" y="685800"/>
            <a:ext cx="2400300" cy="1737360"/>
          </a:xfrm>
        </p:spPr>
        <p:txBody>
          <a:bodyPr anchor="b"/>
          <a:lstStyle>
            <a:lvl1pPr>
              <a:defRPr sz="2800" b="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0" y="0"/>
            <a:ext cx="6227805" cy="6858000"/>
          </a:xfrm>
          <a:solidFill>
            <a:schemeClr val="tx2">
              <a:lumMod val="20000"/>
              <a:lumOff val="80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endParaRPr lang="en-US" noProof="0"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9" name="Date Placeholder 7"/>
          <p:cNvSpPr>
            <a:spLocks noGrp="1"/>
          </p:cNvSpPr>
          <p:nvPr>
            <p:ph type="dt" sz="half" idx="10"/>
          </p:nvPr>
        </p:nvSpPr>
        <p:spPr/>
        <p:txBody>
          <a:bodyPr/>
          <a:lstStyle>
            <a:lvl1pPr>
              <a:defRPr/>
            </a:lvl1pPr>
          </a:lstStyle>
          <a:p>
            <a:pPr>
              <a:defRPr/>
            </a:pPr>
            <a:fld id="{39A8AEE7-74DC-4AC0-BE42-0CE9CA9B2F8E}" type="datetimeFigureOut">
              <a:rPr lang="it-IT"/>
              <a:pPr>
                <a:defRPr/>
              </a:pPr>
              <a:t>18/09/2024</a:t>
            </a:fld>
            <a:endParaRPr lang="it-IT"/>
          </a:p>
        </p:txBody>
      </p:sp>
      <p:sp>
        <p:nvSpPr>
          <p:cNvPr id="10" name="Slide Number Placeholder 9"/>
          <p:cNvSpPr>
            <a:spLocks noGrp="1"/>
          </p:cNvSpPr>
          <p:nvPr>
            <p:ph type="sldNum" sz="quarter" idx="11"/>
          </p:nvPr>
        </p:nvSpPr>
        <p:spPr/>
        <p:txBody>
          <a:bodyPr/>
          <a:lstStyle>
            <a:lvl1pPr>
              <a:defRPr/>
            </a:lvl1pPr>
          </a:lstStyle>
          <a:p>
            <a:fld id="{F7A3B184-048B-422E-9A51-58C147313D7B}" type="slidenum">
              <a:rPr lang="it-IT"/>
              <a:pPr/>
              <a:t>‹N›</a:t>
            </a:fld>
            <a:endParaRPr lang="it-IT"/>
          </a:p>
        </p:txBody>
      </p:sp>
    </p:spTree>
    <p:extLst>
      <p:ext uri="{BB962C8B-B14F-4D97-AF65-F5344CB8AC3E}">
        <p14:creationId xmlns:p14="http://schemas.microsoft.com/office/powerpoint/2010/main" val="56879646"/>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lvl1pPr>
              <a:defRPr/>
            </a:lvl1pPr>
          </a:lstStyle>
          <a:p>
            <a:pPr>
              <a:defRPr/>
            </a:pPr>
            <a:fld id="{4F282F6A-2070-4AA8-8577-9E3419BDAE36}"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90F57EE6-0EBB-4C31-A941-E69C4E7CA977}" type="slidenum">
              <a:rPr lang="it-IT"/>
              <a:pPr/>
              <a:t>‹N›</a:t>
            </a:fld>
            <a:endParaRPr lang="it-IT"/>
          </a:p>
        </p:txBody>
      </p:sp>
    </p:spTree>
    <p:extLst>
      <p:ext uri="{BB962C8B-B14F-4D97-AF65-F5344CB8AC3E}">
        <p14:creationId xmlns:p14="http://schemas.microsoft.com/office/powerpoint/2010/main" val="321527024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lvl1pPr>
              <a:defRPr b="0"/>
            </a:lvl1pPr>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lvl1pPr>
              <a:defRPr/>
            </a:lvl1pPr>
          </a:lstStyle>
          <a:p>
            <a:pPr>
              <a:defRPr/>
            </a:pPr>
            <a:fld id="{10478FA2-F769-455A-877E-41D9731F1B8B}"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CEA22078-2B74-46EE-8E1E-77B49FACBC20}" type="slidenum">
              <a:rPr lang="it-IT"/>
              <a:pPr/>
              <a:t>‹N›</a:t>
            </a:fld>
            <a:endParaRPr lang="it-IT"/>
          </a:p>
        </p:txBody>
      </p:sp>
    </p:spTree>
    <p:extLst>
      <p:ext uri="{BB962C8B-B14F-4D97-AF65-F5344CB8AC3E}">
        <p14:creationId xmlns:p14="http://schemas.microsoft.com/office/powerpoint/2010/main" val="186176159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4" name="Picture 10" descr="Celestia-R1---OverlayTitle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3977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2743973" y="1964267"/>
            <a:ext cx="5714228" cy="2421464"/>
          </a:xfrm>
        </p:spPr>
        <p:txBody>
          <a:bodyPr anchor="b"/>
          <a:lstStyle>
            <a:lvl1pPr algn="r">
              <a:defRPr sz="4400">
                <a:effectLst/>
              </a:defRPr>
            </a:lvl1pPr>
          </a:lstStyle>
          <a:p>
            <a:r>
              <a:rPr lang="it-IT"/>
              <a:t>Fare clic per modificare lo stile del titolo</a:t>
            </a:r>
            <a:endParaRPr lang="en-US" dirty="0"/>
          </a:p>
        </p:txBody>
      </p:sp>
      <p:sp>
        <p:nvSpPr>
          <p:cNvPr id="3" name="Subtitle 2"/>
          <p:cNvSpPr>
            <a:spLocks noGrp="1"/>
          </p:cNvSpPr>
          <p:nvPr>
            <p:ph type="subTitle" idx="1"/>
          </p:nvPr>
        </p:nvSpPr>
        <p:spPr>
          <a:xfrm>
            <a:off x="2743973" y="4385733"/>
            <a:ext cx="5714228"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5" name="Date Placeholder 3"/>
          <p:cNvSpPr>
            <a:spLocks noGrp="1"/>
          </p:cNvSpPr>
          <p:nvPr>
            <p:ph type="dt" sz="half" idx="10"/>
          </p:nvPr>
        </p:nvSpPr>
        <p:spPr>
          <a:xfrm>
            <a:off x="6751638" y="5870575"/>
            <a:ext cx="1212850" cy="377825"/>
          </a:xfrm>
        </p:spPr>
        <p:txBody>
          <a:bodyPr/>
          <a:lstStyle>
            <a:lvl1pPr>
              <a:defRPr/>
            </a:lvl1pPr>
          </a:lstStyle>
          <a:p>
            <a:pPr>
              <a:defRPr/>
            </a:pPr>
            <a:fld id="{C6C948A9-6061-4E2F-BC1B-0542A2471018}" type="datetimeFigureOut">
              <a:rPr lang="it-IT"/>
              <a:pPr>
                <a:defRPr/>
              </a:pPr>
              <a:t>18/09/2024</a:t>
            </a:fld>
            <a:endParaRPr lang="it-IT"/>
          </a:p>
        </p:txBody>
      </p:sp>
      <p:sp>
        <p:nvSpPr>
          <p:cNvPr id="6" name="Footer Placeholder 4"/>
          <p:cNvSpPr>
            <a:spLocks noGrp="1"/>
          </p:cNvSpPr>
          <p:nvPr>
            <p:ph type="ftr" sz="quarter" idx="11"/>
          </p:nvPr>
        </p:nvSpPr>
        <p:spPr>
          <a:xfrm>
            <a:off x="2743200" y="5870575"/>
            <a:ext cx="3932238" cy="377825"/>
          </a:xfrm>
        </p:spPr>
        <p:txBody>
          <a:bodyPr/>
          <a:lstStyle>
            <a:lvl1pPr>
              <a:defRPr/>
            </a:lvl1pPr>
          </a:lstStyle>
          <a:p>
            <a:pPr>
              <a:defRPr/>
            </a:pPr>
            <a:endParaRPr lang="it-IT"/>
          </a:p>
        </p:txBody>
      </p:sp>
      <p:sp>
        <p:nvSpPr>
          <p:cNvPr id="7" name="Slide Number Placeholder 5"/>
          <p:cNvSpPr>
            <a:spLocks noGrp="1"/>
          </p:cNvSpPr>
          <p:nvPr>
            <p:ph type="sldNum" sz="quarter" idx="12"/>
          </p:nvPr>
        </p:nvSpPr>
        <p:spPr>
          <a:xfrm>
            <a:off x="8040688" y="5870575"/>
            <a:ext cx="417512" cy="377825"/>
          </a:xfrm>
        </p:spPr>
        <p:txBody>
          <a:bodyPr/>
          <a:lstStyle>
            <a:lvl1pPr>
              <a:defRPr/>
            </a:lvl1pPr>
          </a:lstStyle>
          <a:p>
            <a:fld id="{E879F697-D801-4876-A437-B64590C0D99F}" type="slidenum">
              <a:rPr lang="it-IT"/>
              <a:pPr/>
              <a:t>‹N›</a:t>
            </a:fld>
            <a:endParaRPr lang="it-IT"/>
          </a:p>
        </p:txBody>
      </p:sp>
    </p:spTree>
    <p:extLst>
      <p:ext uri="{BB962C8B-B14F-4D97-AF65-F5344CB8AC3E}">
        <p14:creationId xmlns:p14="http://schemas.microsoft.com/office/powerpoint/2010/main" val="295759500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4" name="Picture 7"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sz="2800"/>
            </a:lvl1p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p:cNvSpPr>
            <a:spLocks noGrp="1"/>
          </p:cNvSpPr>
          <p:nvPr>
            <p:ph type="dt" sz="half" idx="10"/>
          </p:nvPr>
        </p:nvSpPr>
        <p:spPr/>
        <p:txBody>
          <a:bodyPr/>
          <a:lstStyle>
            <a:lvl1pPr>
              <a:defRPr/>
            </a:lvl1pPr>
          </a:lstStyle>
          <a:p>
            <a:pPr>
              <a:defRPr/>
            </a:pPr>
            <a:fld id="{6835506D-3CF8-4BC1-9B15-B4FC09FD5414}"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EEBC66A1-A8F9-4533-9193-6C17C4C8FF4E}" type="slidenum">
              <a:rPr lang="it-IT"/>
              <a:pPr/>
              <a:t>‹N›</a:t>
            </a:fld>
            <a:endParaRPr lang="it-IT"/>
          </a:p>
        </p:txBody>
      </p:sp>
    </p:spTree>
    <p:extLst>
      <p:ext uri="{BB962C8B-B14F-4D97-AF65-F5344CB8AC3E}">
        <p14:creationId xmlns:p14="http://schemas.microsoft.com/office/powerpoint/2010/main" val="3661959747"/>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4" name="Picture 7"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2" y="3308581"/>
            <a:ext cx="7772400" cy="1468800"/>
          </a:xfrm>
        </p:spPr>
        <p:txBody>
          <a:bodyPr anchor="b"/>
          <a:lstStyle>
            <a:lvl1pPr algn="l">
              <a:defRPr sz="3200" b="0" cap="all"/>
            </a:lvl1pPr>
          </a:lstStyle>
          <a:p>
            <a:r>
              <a:rPr lang="it-IT"/>
              <a:t>Fare clic per modificare lo stile del titolo</a:t>
            </a:r>
            <a:endParaRPr lang="en-US" dirty="0"/>
          </a:p>
        </p:txBody>
      </p:sp>
      <p:sp>
        <p:nvSpPr>
          <p:cNvPr id="3" name="Text Placeholder 2"/>
          <p:cNvSpPr>
            <a:spLocks noGrp="1"/>
          </p:cNvSpPr>
          <p:nvPr>
            <p:ph type="body" idx="1"/>
          </p:nvPr>
        </p:nvSpPr>
        <p:spPr>
          <a:xfrm>
            <a:off x="457201" y="4777381"/>
            <a:ext cx="7772400" cy="860400"/>
          </a:xfrm>
        </p:spPr>
        <p:txBody>
          <a:bodyPr anchor="t">
            <a:normAutofit/>
          </a:bodyPr>
          <a:lstStyle>
            <a:lvl1pPr marL="0" indent="0" algn="l">
              <a:buNone/>
              <a:defRPr sz="18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5" name="Date Placeholder 3"/>
          <p:cNvSpPr>
            <a:spLocks noGrp="1"/>
          </p:cNvSpPr>
          <p:nvPr>
            <p:ph type="dt" sz="half" idx="10"/>
          </p:nvPr>
        </p:nvSpPr>
        <p:spPr/>
        <p:txBody>
          <a:bodyPr/>
          <a:lstStyle>
            <a:lvl1pPr>
              <a:defRPr/>
            </a:lvl1pPr>
          </a:lstStyle>
          <a:p>
            <a:pPr>
              <a:defRPr/>
            </a:pPr>
            <a:fld id="{C3758D40-CC71-4CAA-80F1-FC436C12A85C}"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94C26AEB-209F-4186-A4FD-96BEF94A7916}" type="slidenum">
              <a:rPr lang="it-IT"/>
              <a:pPr/>
              <a:t>‹N›</a:t>
            </a:fld>
            <a:endParaRPr lang="it-IT"/>
          </a:p>
        </p:txBody>
      </p:sp>
    </p:spTree>
    <p:extLst>
      <p:ext uri="{BB962C8B-B14F-4D97-AF65-F5344CB8AC3E}">
        <p14:creationId xmlns:p14="http://schemas.microsoft.com/office/powerpoint/2010/main" val="330924288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pic>
        <p:nvPicPr>
          <p:cNvPr id="5" name="Picture 9"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457201" y="2142068"/>
            <a:ext cx="3813048" cy="3649134"/>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416553" y="2142068"/>
            <a:ext cx="3813048" cy="3649133"/>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6" name="Date Placeholder 4"/>
          <p:cNvSpPr>
            <a:spLocks noGrp="1"/>
          </p:cNvSpPr>
          <p:nvPr>
            <p:ph type="dt" sz="half" idx="10"/>
          </p:nvPr>
        </p:nvSpPr>
        <p:spPr/>
        <p:txBody>
          <a:bodyPr/>
          <a:lstStyle>
            <a:lvl1pPr>
              <a:defRPr/>
            </a:lvl1pPr>
          </a:lstStyle>
          <a:p>
            <a:pPr>
              <a:defRPr/>
            </a:pPr>
            <a:fld id="{94AA6640-DA0A-492F-BDF4-1F5572936B2A}" type="datetimeFigureOut">
              <a:rPr lang="it-IT"/>
              <a:pPr>
                <a:defRPr/>
              </a:pPr>
              <a:t>18/09/2024</a:t>
            </a:fld>
            <a:endParaRPr lang="it-IT"/>
          </a:p>
        </p:txBody>
      </p:sp>
      <p:sp>
        <p:nvSpPr>
          <p:cNvPr id="7" name="Footer Placeholder 5"/>
          <p:cNvSpPr>
            <a:spLocks noGrp="1"/>
          </p:cNvSpPr>
          <p:nvPr>
            <p:ph type="ftr" sz="quarter" idx="11"/>
          </p:nvPr>
        </p:nvSpPr>
        <p:spPr/>
        <p:txBody>
          <a:bodyPr/>
          <a:lstStyle>
            <a:lvl1pPr>
              <a:defRPr/>
            </a:lvl1pPr>
          </a:lstStyle>
          <a:p>
            <a:pPr>
              <a:defRPr/>
            </a:pPr>
            <a:endParaRPr lang="it-IT"/>
          </a:p>
        </p:txBody>
      </p:sp>
      <p:sp>
        <p:nvSpPr>
          <p:cNvPr id="8" name="Slide Number Placeholder 6"/>
          <p:cNvSpPr>
            <a:spLocks noGrp="1"/>
          </p:cNvSpPr>
          <p:nvPr>
            <p:ph type="sldNum" sz="quarter" idx="12"/>
          </p:nvPr>
        </p:nvSpPr>
        <p:spPr/>
        <p:txBody>
          <a:bodyPr/>
          <a:lstStyle>
            <a:lvl1pPr>
              <a:defRPr/>
            </a:lvl1pPr>
          </a:lstStyle>
          <a:p>
            <a:fld id="{2E23934F-BB60-421F-BB77-722C9FF9FC9D}" type="slidenum">
              <a:rPr lang="it-IT"/>
              <a:pPr/>
              <a:t>‹N›</a:t>
            </a:fld>
            <a:endParaRPr lang="it-IT"/>
          </a:p>
        </p:txBody>
      </p:sp>
    </p:spTree>
    <p:extLst>
      <p:ext uri="{BB962C8B-B14F-4D97-AF65-F5344CB8AC3E}">
        <p14:creationId xmlns:p14="http://schemas.microsoft.com/office/powerpoint/2010/main" val="14741751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10" name="Title 9"/>
          <p:cNvSpPr>
            <a:spLocks noGrp="1"/>
          </p:cNvSpPr>
          <p:nvPr>
            <p:ph type="title"/>
          </p:nvPr>
        </p:nvSpPr>
        <p:spPr/>
        <p:txBody>
          <a:bodyPr/>
          <a:lstStyle/>
          <a:p>
            <a:r>
              <a:rPr lang="it-IT"/>
              <a:t>Fare clic per modificare lo stile del titolo</a:t>
            </a:r>
            <a:endParaRPr lang="en-US"/>
          </a:p>
        </p:txBody>
      </p:sp>
      <p:sp>
        <p:nvSpPr>
          <p:cNvPr id="7" name="Date Placeholder 3"/>
          <p:cNvSpPr>
            <a:spLocks noGrp="1"/>
          </p:cNvSpPr>
          <p:nvPr>
            <p:ph type="dt" sz="half" idx="10"/>
          </p:nvPr>
        </p:nvSpPr>
        <p:spPr/>
        <p:txBody>
          <a:bodyPr/>
          <a:lstStyle>
            <a:lvl1pPr>
              <a:defRPr/>
            </a:lvl1pPr>
          </a:lstStyle>
          <a:p>
            <a:pPr>
              <a:defRPr/>
            </a:pPr>
            <a:fld id="{C9469776-47D3-46D8-BF41-6AA2505A826D}" type="datetimeFigureOut">
              <a:rPr lang="it-IT"/>
              <a:pPr>
                <a:defRPr/>
              </a:pPr>
              <a:t>18/09/2024</a:t>
            </a:fld>
            <a:endParaRPr lang="it-IT"/>
          </a:p>
        </p:txBody>
      </p:sp>
      <p:sp>
        <p:nvSpPr>
          <p:cNvPr id="8" name="Footer Placeholder 4"/>
          <p:cNvSpPr>
            <a:spLocks noGrp="1"/>
          </p:cNvSpPr>
          <p:nvPr>
            <p:ph type="ftr" sz="quarter" idx="11"/>
          </p:nvPr>
        </p:nvSpPr>
        <p:spPr/>
        <p:txBody>
          <a:bodyPr/>
          <a:lstStyle>
            <a:lvl1pPr>
              <a:defRPr/>
            </a:lvl1pPr>
          </a:lstStyle>
          <a:p>
            <a:pPr>
              <a:defRPr/>
            </a:pPr>
            <a:endParaRPr lang="it-IT"/>
          </a:p>
        </p:txBody>
      </p:sp>
      <p:sp>
        <p:nvSpPr>
          <p:cNvPr id="9" name="Slide Number Placeholder 5"/>
          <p:cNvSpPr>
            <a:spLocks noGrp="1"/>
          </p:cNvSpPr>
          <p:nvPr>
            <p:ph type="sldNum" sz="quarter" idx="12"/>
          </p:nvPr>
        </p:nvSpPr>
        <p:spPr>
          <a:ln/>
        </p:spPr>
        <p:txBody>
          <a:bodyPr/>
          <a:lstStyle>
            <a:lvl1pPr>
              <a:defRPr/>
            </a:lvl1pPr>
          </a:lstStyle>
          <a:p>
            <a:fld id="{5A60BF0C-CE2D-4C4A-9B19-D69B139FA469}" type="slidenum">
              <a:rPr lang="it-IT"/>
              <a:pPr/>
              <a:t>‹N›</a:t>
            </a:fld>
            <a:endParaRPr lang="it-IT"/>
          </a:p>
        </p:txBody>
      </p:sp>
    </p:spTree>
    <p:extLst>
      <p:ext uri="{BB962C8B-B14F-4D97-AF65-F5344CB8AC3E}">
        <p14:creationId xmlns:p14="http://schemas.microsoft.com/office/powerpoint/2010/main" val="1140740199"/>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pic>
        <p:nvPicPr>
          <p:cNvPr id="7" name="Picture 12"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sz="3200"/>
            </a:lvl1pPr>
          </a:lstStyle>
          <a:p>
            <a:r>
              <a:rPr lang="it-IT"/>
              <a:t>Fare clic per modificare lo stile del titolo</a:t>
            </a:r>
            <a:endParaRPr lang="en-US" dirty="0"/>
          </a:p>
        </p:txBody>
      </p:sp>
      <p:sp>
        <p:nvSpPr>
          <p:cNvPr id="3" name="Text Placeholder 2"/>
          <p:cNvSpPr>
            <a:spLocks noGrp="1"/>
          </p:cNvSpPr>
          <p:nvPr>
            <p:ph type="body" idx="1"/>
          </p:nvPr>
        </p:nvSpPr>
        <p:spPr>
          <a:xfrm>
            <a:off x="743480" y="2218267"/>
            <a:ext cx="354060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457200" y="2870201"/>
            <a:ext cx="3813048" cy="2920998"/>
          </a:xfrm>
        </p:spPr>
        <p:txBody>
          <a:bodyPr anchor="t">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711120" y="2218267"/>
            <a:ext cx="3518480"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4416552" y="2870201"/>
            <a:ext cx="3813048" cy="2920998"/>
          </a:xfrm>
        </p:spPr>
        <p:txBody>
          <a:bodyPr anchor="t">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8" name="Date Placeholder 6"/>
          <p:cNvSpPr>
            <a:spLocks noGrp="1"/>
          </p:cNvSpPr>
          <p:nvPr>
            <p:ph type="dt" sz="half" idx="10"/>
          </p:nvPr>
        </p:nvSpPr>
        <p:spPr/>
        <p:txBody>
          <a:bodyPr/>
          <a:lstStyle>
            <a:lvl1pPr>
              <a:defRPr/>
            </a:lvl1pPr>
          </a:lstStyle>
          <a:p>
            <a:pPr>
              <a:defRPr/>
            </a:pPr>
            <a:fld id="{AB0C59AF-273A-4837-97D6-17ECBDC8CFF9}" type="datetimeFigureOut">
              <a:rPr lang="it-IT"/>
              <a:pPr>
                <a:defRPr/>
              </a:pPr>
              <a:t>18/09/2024</a:t>
            </a:fld>
            <a:endParaRPr lang="it-IT"/>
          </a:p>
        </p:txBody>
      </p:sp>
      <p:sp>
        <p:nvSpPr>
          <p:cNvPr id="9" name="Footer Placeholder 7"/>
          <p:cNvSpPr>
            <a:spLocks noGrp="1"/>
          </p:cNvSpPr>
          <p:nvPr>
            <p:ph type="ftr" sz="quarter" idx="11"/>
          </p:nvPr>
        </p:nvSpPr>
        <p:spPr/>
        <p:txBody>
          <a:bodyPr/>
          <a:lstStyle>
            <a:lvl1pPr>
              <a:defRPr/>
            </a:lvl1pPr>
          </a:lstStyle>
          <a:p>
            <a:pPr>
              <a:defRPr/>
            </a:pPr>
            <a:endParaRPr lang="it-IT"/>
          </a:p>
        </p:txBody>
      </p:sp>
      <p:sp>
        <p:nvSpPr>
          <p:cNvPr id="10" name="Slide Number Placeholder 8"/>
          <p:cNvSpPr>
            <a:spLocks noGrp="1"/>
          </p:cNvSpPr>
          <p:nvPr>
            <p:ph type="sldNum" sz="quarter" idx="12"/>
          </p:nvPr>
        </p:nvSpPr>
        <p:spPr/>
        <p:txBody>
          <a:bodyPr/>
          <a:lstStyle>
            <a:lvl1pPr>
              <a:defRPr/>
            </a:lvl1pPr>
          </a:lstStyle>
          <a:p>
            <a:fld id="{2FE5FF02-D37B-4537-A1CD-2CC896E974C7}" type="slidenum">
              <a:rPr lang="it-IT"/>
              <a:pPr/>
              <a:t>‹N›</a:t>
            </a:fld>
            <a:endParaRPr lang="it-IT"/>
          </a:p>
        </p:txBody>
      </p:sp>
    </p:spTree>
    <p:extLst>
      <p:ext uri="{BB962C8B-B14F-4D97-AF65-F5344CB8AC3E}">
        <p14:creationId xmlns:p14="http://schemas.microsoft.com/office/powerpoint/2010/main" val="992954421"/>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pic>
        <p:nvPicPr>
          <p:cNvPr id="3" name="Picture 5"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1" y="609601"/>
            <a:ext cx="7772400" cy="1456267"/>
          </a:xfrm>
        </p:spPr>
        <p:txBody>
          <a:bodyPr/>
          <a:lstStyle>
            <a:lvl1pPr>
              <a:defRPr sz="3200"/>
            </a:lvl1pPr>
          </a:lstStyle>
          <a:p>
            <a:r>
              <a:rPr lang="it-IT"/>
              <a:t>Fare clic per modificare lo stile del titolo</a:t>
            </a:r>
            <a:endParaRPr lang="en-US" dirty="0"/>
          </a:p>
        </p:txBody>
      </p:sp>
      <p:sp>
        <p:nvSpPr>
          <p:cNvPr id="4" name="Date Placeholder 2"/>
          <p:cNvSpPr>
            <a:spLocks noGrp="1"/>
          </p:cNvSpPr>
          <p:nvPr>
            <p:ph type="dt" sz="half" idx="10"/>
          </p:nvPr>
        </p:nvSpPr>
        <p:spPr/>
        <p:txBody>
          <a:bodyPr/>
          <a:lstStyle>
            <a:lvl1pPr>
              <a:defRPr/>
            </a:lvl1pPr>
          </a:lstStyle>
          <a:p>
            <a:pPr>
              <a:defRPr/>
            </a:pPr>
            <a:fld id="{29C0FFFA-EE4C-4424-A88E-4A1553C52F64}" type="datetimeFigureOut">
              <a:rPr lang="it-IT"/>
              <a:pPr>
                <a:defRPr/>
              </a:pPr>
              <a:t>18/09/2024</a:t>
            </a:fld>
            <a:endParaRPr lang="it-IT"/>
          </a:p>
        </p:txBody>
      </p:sp>
      <p:sp>
        <p:nvSpPr>
          <p:cNvPr id="5" name="Footer Placeholder 3"/>
          <p:cNvSpPr>
            <a:spLocks noGrp="1"/>
          </p:cNvSpPr>
          <p:nvPr>
            <p:ph type="ftr" sz="quarter" idx="11"/>
          </p:nvPr>
        </p:nvSpPr>
        <p:spPr/>
        <p:txBody>
          <a:bodyPr/>
          <a:lstStyle>
            <a:lvl1pPr>
              <a:defRPr/>
            </a:lvl1pPr>
          </a:lstStyle>
          <a:p>
            <a:pPr>
              <a:defRPr/>
            </a:pPr>
            <a:endParaRPr lang="it-IT"/>
          </a:p>
        </p:txBody>
      </p:sp>
      <p:sp>
        <p:nvSpPr>
          <p:cNvPr id="6" name="Slide Number Placeholder 4"/>
          <p:cNvSpPr>
            <a:spLocks noGrp="1"/>
          </p:cNvSpPr>
          <p:nvPr>
            <p:ph type="sldNum" sz="quarter" idx="12"/>
          </p:nvPr>
        </p:nvSpPr>
        <p:spPr/>
        <p:txBody>
          <a:bodyPr/>
          <a:lstStyle>
            <a:lvl1pPr>
              <a:defRPr/>
            </a:lvl1pPr>
          </a:lstStyle>
          <a:p>
            <a:fld id="{AD955EF8-8CC8-4272-AB09-0FB6C5C1EC01}" type="slidenum">
              <a:rPr lang="it-IT"/>
              <a:pPr/>
              <a:t>‹N›</a:t>
            </a:fld>
            <a:endParaRPr lang="it-IT"/>
          </a:p>
        </p:txBody>
      </p:sp>
    </p:spTree>
    <p:extLst>
      <p:ext uri="{BB962C8B-B14F-4D97-AF65-F5344CB8AC3E}">
        <p14:creationId xmlns:p14="http://schemas.microsoft.com/office/powerpoint/2010/main" val="103696466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pic>
        <p:nvPicPr>
          <p:cNvPr id="2" name="Picture 4"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1"/>
          <p:cNvSpPr>
            <a:spLocks noGrp="1"/>
          </p:cNvSpPr>
          <p:nvPr>
            <p:ph type="dt" sz="half" idx="10"/>
          </p:nvPr>
        </p:nvSpPr>
        <p:spPr/>
        <p:txBody>
          <a:bodyPr/>
          <a:lstStyle>
            <a:lvl1pPr>
              <a:defRPr/>
            </a:lvl1pPr>
          </a:lstStyle>
          <a:p>
            <a:pPr>
              <a:defRPr/>
            </a:pPr>
            <a:fld id="{9B710183-1F01-4157-A45C-51B09BF5B96E}" type="datetimeFigureOut">
              <a:rPr lang="it-IT"/>
              <a:pPr>
                <a:defRPr/>
              </a:pPr>
              <a:t>18/09/2024</a:t>
            </a:fld>
            <a:endParaRPr lang="it-IT"/>
          </a:p>
        </p:txBody>
      </p:sp>
      <p:sp>
        <p:nvSpPr>
          <p:cNvPr id="4" name="Footer Placeholder 2"/>
          <p:cNvSpPr>
            <a:spLocks noGrp="1"/>
          </p:cNvSpPr>
          <p:nvPr>
            <p:ph type="ftr" sz="quarter" idx="11"/>
          </p:nvPr>
        </p:nvSpPr>
        <p:spPr/>
        <p:txBody>
          <a:bodyPr/>
          <a:lstStyle>
            <a:lvl1pPr>
              <a:defRPr/>
            </a:lvl1pPr>
          </a:lstStyle>
          <a:p>
            <a:pPr>
              <a:defRPr/>
            </a:pPr>
            <a:endParaRPr lang="it-IT"/>
          </a:p>
        </p:txBody>
      </p:sp>
      <p:sp>
        <p:nvSpPr>
          <p:cNvPr id="5" name="Slide Number Placeholder 3"/>
          <p:cNvSpPr>
            <a:spLocks noGrp="1"/>
          </p:cNvSpPr>
          <p:nvPr>
            <p:ph type="sldNum" sz="quarter" idx="12"/>
          </p:nvPr>
        </p:nvSpPr>
        <p:spPr/>
        <p:txBody>
          <a:bodyPr/>
          <a:lstStyle>
            <a:lvl1pPr>
              <a:defRPr/>
            </a:lvl1pPr>
          </a:lstStyle>
          <a:p>
            <a:fld id="{8BE51AA3-DD0B-4A30-8915-5B55F9038FF7}" type="slidenum">
              <a:rPr lang="it-IT"/>
              <a:pPr/>
              <a:t>‹N›</a:t>
            </a:fld>
            <a:endParaRPr lang="it-IT"/>
          </a:p>
        </p:txBody>
      </p:sp>
    </p:spTree>
    <p:extLst>
      <p:ext uri="{BB962C8B-B14F-4D97-AF65-F5344CB8AC3E}">
        <p14:creationId xmlns:p14="http://schemas.microsoft.com/office/powerpoint/2010/main" val="141124820"/>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pic>
        <p:nvPicPr>
          <p:cNvPr id="5" name="Picture 11"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61718" y="1557868"/>
            <a:ext cx="2862910" cy="1439332"/>
          </a:xfrm>
        </p:spPr>
        <p:txBody>
          <a:bodyPr anchor="b"/>
          <a:lstStyle>
            <a:lvl1pPr algn="l">
              <a:defRPr sz="2400" b="0"/>
            </a:lvl1pPr>
          </a:lstStyle>
          <a:p>
            <a:r>
              <a:rPr lang="it-IT"/>
              <a:t>Fare clic per modificare lo stile del titolo</a:t>
            </a:r>
            <a:endParaRPr lang="en-US" dirty="0"/>
          </a:p>
        </p:txBody>
      </p:sp>
      <p:sp>
        <p:nvSpPr>
          <p:cNvPr id="3" name="Content Placeholder 2"/>
          <p:cNvSpPr>
            <a:spLocks noGrp="1"/>
          </p:cNvSpPr>
          <p:nvPr>
            <p:ph idx="1"/>
          </p:nvPr>
        </p:nvSpPr>
        <p:spPr>
          <a:xfrm>
            <a:off x="3606144" y="609601"/>
            <a:ext cx="4627975" cy="5181600"/>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61718" y="2997200"/>
            <a:ext cx="2862910" cy="184573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6" name="Date Placeholder 4"/>
          <p:cNvSpPr>
            <a:spLocks noGrp="1"/>
          </p:cNvSpPr>
          <p:nvPr>
            <p:ph type="dt" sz="half" idx="10"/>
          </p:nvPr>
        </p:nvSpPr>
        <p:spPr/>
        <p:txBody>
          <a:bodyPr/>
          <a:lstStyle>
            <a:lvl1pPr>
              <a:defRPr/>
            </a:lvl1pPr>
          </a:lstStyle>
          <a:p>
            <a:pPr>
              <a:defRPr/>
            </a:pPr>
            <a:fld id="{41E96586-529C-44EF-9772-37E00FF190D5}" type="datetimeFigureOut">
              <a:rPr lang="it-IT"/>
              <a:pPr>
                <a:defRPr/>
              </a:pPr>
              <a:t>18/09/2024</a:t>
            </a:fld>
            <a:endParaRPr lang="it-IT"/>
          </a:p>
        </p:txBody>
      </p:sp>
      <p:sp>
        <p:nvSpPr>
          <p:cNvPr id="7" name="Footer Placeholder 5"/>
          <p:cNvSpPr>
            <a:spLocks noGrp="1"/>
          </p:cNvSpPr>
          <p:nvPr>
            <p:ph type="ftr" sz="quarter" idx="11"/>
          </p:nvPr>
        </p:nvSpPr>
        <p:spPr/>
        <p:txBody>
          <a:bodyPr/>
          <a:lstStyle>
            <a:lvl1pPr>
              <a:defRPr/>
            </a:lvl1pPr>
          </a:lstStyle>
          <a:p>
            <a:pPr>
              <a:defRPr/>
            </a:pPr>
            <a:endParaRPr lang="it-IT"/>
          </a:p>
        </p:txBody>
      </p:sp>
      <p:sp>
        <p:nvSpPr>
          <p:cNvPr id="8" name="Slide Number Placeholder 6"/>
          <p:cNvSpPr>
            <a:spLocks noGrp="1"/>
          </p:cNvSpPr>
          <p:nvPr>
            <p:ph type="sldNum" sz="quarter" idx="12"/>
          </p:nvPr>
        </p:nvSpPr>
        <p:spPr/>
        <p:txBody>
          <a:bodyPr/>
          <a:lstStyle>
            <a:lvl1pPr>
              <a:defRPr/>
            </a:lvl1pPr>
          </a:lstStyle>
          <a:p>
            <a:fld id="{30C1951D-BC99-4238-A42B-084B522F9322}" type="slidenum">
              <a:rPr lang="it-IT"/>
              <a:pPr/>
              <a:t>‹N›</a:t>
            </a:fld>
            <a:endParaRPr lang="it-IT"/>
          </a:p>
        </p:txBody>
      </p:sp>
    </p:spTree>
    <p:extLst>
      <p:ext uri="{BB962C8B-B14F-4D97-AF65-F5344CB8AC3E}">
        <p14:creationId xmlns:p14="http://schemas.microsoft.com/office/powerpoint/2010/main" val="202799410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5" name="Picture 10"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62128" y="1735672"/>
            <a:ext cx="4097204" cy="1371600"/>
          </a:xfrm>
        </p:spPr>
        <p:txBody>
          <a:bodyPr anchor="b"/>
          <a:lstStyle>
            <a:lvl1pPr algn="l">
              <a:defRPr sz="2400" b="0"/>
            </a:lvl1pPr>
          </a:lstStyle>
          <a:p>
            <a:r>
              <a:rPr lang="it-IT"/>
              <a:t>Fare clic per modificare lo stile del titolo</a:t>
            </a:r>
            <a:endParaRPr lang="en-US" dirty="0"/>
          </a:p>
        </p:txBody>
      </p:sp>
      <p:sp>
        <p:nvSpPr>
          <p:cNvPr id="14" name="Picture Placeholder 2"/>
          <p:cNvSpPr>
            <a:spLocks noGrp="1" noChangeAspect="1"/>
          </p:cNvSpPr>
          <p:nvPr>
            <p:ph type="pic" idx="1"/>
          </p:nvPr>
        </p:nvSpPr>
        <p:spPr>
          <a:xfrm>
            <a:off x="5029200" y="914400"/>
            <a:ext cx="3200400"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rtlCol="0" anchor="t">
            <a:normAutofit/>
          </a:bodyPr>
          <a:lstStyle>
            <a:lvl1pPr>
              <a:defRPr lang="en-US" sz="1600" dirty="0"/>
            </a:lvl1pPr>
          </a:lstStyle>
          <a:p>
            <a:pPr lvl="0"/>
            <a:r>
              <a:rPr lang="it-IT" noProof="0"/>
              <a:t>Fare clic sull'icona per inserire un'immagine</a:t>
            </a:r>
            <a:endParaRPr lang="en-US" noProof="0" dirty="0"/>
          </a:p>
        </p:txBody>
      </p:sp>
      <p:sp>
        <p:nvSpPr>
          <p:cNvPr id="4" name="Text Placeholder 3"/>
          <p:cNvSpPr>
            <a:spLocks noGrp="1"/>
          </p:cNvSpPr>
          <p:nvPr>
            <p:ph type="body" sz="half" idx="2"/>
          </p:nvPr>
        </p:nvSpPr>
        <p:spPr>
          <a:xfrm>
            <a:off x="462128" y="3107272"/>
            <a:ext cx="4097204"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6" name="Date Placeholder 4"/>
          <p:cNvSpPr>
            <a:spLocks noGrp="1"/>
          </p:cNvSpPr>
          <p:nvPr>
            <p:ph type="dt" sz="half" idx="10"/>
          </p:nvPr>
        </p:nvSpPr>
        <p:spPr/>
        <p:txBody>
          <a:bodyPr/>
          <a:lstStyle>
            <a:lvl1pPr>
              <a:defRPr/>
            </a:lvl1pPr>
          </a:lstStyle>
          <a:p>
            <a:pPr>
              <a:defRPr/>
            </a:pPr>
            <a:fld id="{DF56A2D1-0578-40B7-A187-214ECB60C9A7}" type="datetimeFigureOut">
              <a:rPr lang="it-IT"/>
              <a:pPr>
                <a:defRPr/>
              </a:pPr>
              <a:t>18/09/2024</a:t>
            </a:fld>
            <a:endParaRPr lang="it-IT"/>
          </a:p>
        </p:txBody>
      </p:sp>
      <p:sp>
        <p:nvSpPr>
          <p:cNvPr id="7" name="Footer Placeholder 5"/>
          <p:cNvSpPr>
            <a:spLocks noGrp="1"/>
          </p:cNvSpPr>
          <p:nvPr>
            <p:ph type="ftr" sz="quarter" idx="11"/>
          </p:nvPr>
        </p:nvSpPr>
        <p:spPr/>
        <p:txBody>
          <a:bodyPr/>
          <a:lstStyle>
            <a:lvl1pPr>
              <a:defRPr/>
            </a:lvl1pPr>
          </a:lstStyle>
          <a:p>
            <a:pPr>
              <a:defRPr/>
            </a:pPr>
            <a:endParaRPr lang="it-IT"/>
          </a:p>
        </p:txBody>
      </p:sp>
      <p:sp>
        <p:nvSpPr>
          <p:cNvPr id="8" name="Slide Number Placeholder 6"/>
          <p:cNvSpPr>
            <a:spLocks noGrp="1"/>
          </p:cNvSpPr>
          <p:nvPr>
            <p:ph type="sldNum" sz="quarter" idx="12"/>
          </p:nvPr>
        </p:nvSpPr>
        <p:spPr/>
        <p:txBody>
          <a:bodyPr/>
          <a:lstStyle>
            <a:lvl1pPr>
              <a:defRPr/>
            </a:lvl1pPr>
          </a:lstStyle>
          <a:p>
            <a:fld id="{6501DE7B-E303-4114-A9A0-2DF9F56373FD}" type="slidenum">
              <a:rPr lang="it-IT"/>
              <a:pPr/>
              <a:t>‹N›</a:t>
            </a:fld>
            <a:endParaRPr lang="it-IT"/>
          </a:p>
        </p:txBody>
      </p:sp>
    </p:spTree>
    <p:extLst>
      <p:ext uri="{BB962C8B-B14F-4D97-AF65-F5344CB8AC3E}">
        <p14:creationId xmlns:p14="http://schemas.microsoft.com/office/powerpoint/2010/main" val="1456735666"/>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pic>
        <p:nvPicPr>
          <p:cNvPr id="5" name="Picture 9"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1" y="4732865"/>
            <a:ext cx="7772400" cy="566738"/>
          </a:xfrm>
        </p:spPr>
        <p:txBody>
          <a:bodyPr anchor="b"/>
          <a:lstStyle>
            <a:lvl1pPr algn="l">
              <a:defRPr sz="2000" b="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914401" y="932112"/>
            <a:ext cx="6858000"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rtlCol="0" anchor="t">
            <a:normAutofit/>
          </a:bodyPr>
          <a:lstStyle>
            <a:lvl1pPr>
              <a:defRPr lang="en-US" sz="1600"/>
            </a:lvl1pPr>
          </a:lstStyle>
          <a:p>
            <a:pPr lvl="0"/>
            <a:r>
              <a:rPr lang="it-IT" noProof="0"/>
              <a:t>Fare clic sull'icona per inserire un'immagine</a:t>
            </a:r>
            <a:endParaRPr lang="en-US" noProof="0" dirty="0"/>
          </a:p>
        </p:txBody>
      </p:sp>
      <p:sp>
        <p:nvSpPr>
          <p:cNvPr id="4" name="Text Placeholder 3"/>
          <p:cNvSpPr>
            <a:spLocks noGrp="1"/>
          </p:cNvSpPr>
          <p:nvPr>
            <p:ph type="body" sz="half" idx="2"/>
          </p:nvPr>
        </p:nvSpPr>
        <p:spPr>
          <a:xfrm>
            <a:off x="457201" y="5299603"/>
            <a:ext cx="77724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6" name="Date Placeholder 4"/>
          <p:cNvSpPr>
            <a:spLocks noGrp="1"/>
          </p:cNvSpPr>
          <p:nvPr>
            <p:ph type="dt" sz="half" idx="10"/>
          </p:nvPr>
        </p:nvSpPr>
        <p:spPr/>
        <p:txBody>
          <a:bodyPr/>
          <a:lstStyle>
            <a:lvl1pPr>
              <a:defRPr/>
            </a:lvl1pPr>
          </a:lstStyle>
          <a:p>
            <a:pPr>
              <a:defRPr/>
            </a:pPr>
            <a:fld id="{47F10E40-BDCF-43DC-969F-C441C46AA5D8}" type="datetimeFigureOut">
              <a:rPr lang="it-IT"/>
              <a:pPr>
                <a:defRPr/>
              </a:pPr>
              <a:t>18/09/2024</a:t>
            </a:fld>
            <a:endParaRPr lang="it-IT"/>
          </a:p>
        </p:txBody>
      </p:sp>
      <p:sp>
        <p:nvSpPr>
          <p:cNvPr id="7" name="Footer Placeholder 5"/>
          <p:cNvSpPr>
            <a:spLocks noGrp="1"/>
          </p:cNvSpPr>
          <p:nvPr>
            <p:ph type="ftr" sz="quarter" idx="11"/>
          </p:nvPr>
        </p:nvSpPr>
        <p:spPr/>
        <p:txBody>
          <a:bodyPr/>
          <a:lstStyle>
            <a:lvl1pPr>
              <a:defRPr/>
            </a:lvl1pPr>
          </a:lstStyle>
          <a:p>
            <a:pPr>
              <a:defRPr/>
            </a:pPr>
            <a:endParaRPr lang="it-IT"/>
          </a:p>
        </p:txBody>
      </p:sp>
      <p:sp>
        <p:nvSpPr>
          <p:cNvPr id="8" name="Slide Number Placeholder 6"/>
          <p:cNvSpPr>
            <a:spLocks noGrp="1"/>
          </p:cNvSpPr>
          <p:nvPr>
            <p:ph type="sldNum" sz="quarter" idx="12"/>
          </p:nvPr>
        </p:nvSpPr>
        <p:spPr/>
        <p:txBody>
          <a:bodyPr/>
          <a:lstStyle>
            <a:lvl1pPr>
              <a:defRPr/>
            </a:lvl1pPr>
          </a:lstStyle>
          <a:p>
            <a:fld id="{06A56DAA-CBE6-41E8-9933-B5DD51F59CA7}" type="slidenum">
              <a:rPr lang="it-IT"/>
              <a:pPr/>
              <a:t>‹N›</a:t>
            </a:fld>
            <a:endParaRPr lang="it-IT"/>
          </a:p>
        </p:txBody>
      </p:sp>
    </p:spTree>
    <p:extLst>
      <p:ext uri="{BB962C8B-B14F-4D97-AF65-F5344CB8AC3E}">
        <p14:creationId xmlns:p14="http://schemas.microsoft.com/office/powerpoint/2010/main" val="3188611730"/>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pic>
        <p:nvPicPr>
          <p:cNvPr id="4"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3" y="609602"/>
            <a:ext cx="7772399" cy="3124199"/>
          </a:xfrm>
        </p:spPr>
        <p:txBody>
          <a:bodyPr/>
          <a:lstStyle>
            <a:lvl1pPr algn="l">
              <a:defRPr sz="32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457202" y="4343400"/>
            <a:ext cx="7772399" cy="1447800"/>
          </a:xfrm>
        </p:spPr>
        <p:txBody>
          <a:bodyP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5" name="Date Placeholder 3"/>
          <p:cNvSpPr>
            <a:spLocks noGrp="1"/>
          </p:cNvSpPr>
          <p:nvPr>
            <p:ph type="dt" sz="half" idx="10"/>
          </p:nvPr>
        </p:nvSpPr>
        <p:spPr/>
        <p:txBody>
          <a:bodyPr/>
          <a:lstStyle>
            <a:lvl1pPr>
              <a:defRPr/>
            </a:lvl1pPr>
          </a:lstStyle>
          <a:p>
            <a:pPr>
              <a:defRPr/>
            </a:pPr>
            <a:fld id="{BA98CD6E-FE74-44C0-BDC6-16FFB10A7799}"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3E6FE6EA-2389-48DD-94A2-CBCBBF44FD63}" type="slidenum">
              <a:rPr lang="it-IT"/>
              <a:pPr/>
              <a:t>‹N›</a:t>
            </a:fld>
            <a:endParaRPr lang="it-IT"/>
          </a:p>
        </p:txBody>
      </p:sp>
    </p:spTree>
    <p:extLst>
      <p:ext uri="{BB962C8B-B14F-4D97-AF65-F5344CB8AC3E}">
        <p14:creationId xmlns:p14="http://schemas.microsoft.com/office/powerpoint/2010/main" val="209001519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pic>
        <p:nvPicPr>
          <p:cNvPr id="5" name="Picture 16"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13"/>
          <p:cNvSpPr txBox="1"/>
          <p:nvPr/>
        </p:nvSpPr>
        <p:spPr>
          <a:xfrm>
            <a:off x="422275" y="717550"/>
            <a:ext cx="457200" cy="585788"/>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defRPr/>
            </a:pPr>
            <a:r>
              <a:rPr lang="en-US" sz="8000" dirty="0">
                <a:effectLst/>
              </a:rPr>
              <a:t>“</a:t>
            </a:r>
          </a:p>
        </p:txBody>
      </p:sp>
      <p:sp>
        <p:nvSpPr>
          <p:cNvPr id="7" name="TextBox 14"/>
          <p:cNvSpPr txBox="1"/>
          <p:nvPr/>
        </p:nvSpPr>
        <p:spPr>
          <a:xfrm>
            <a:off x="7735888" y="2751138"/>
            <a:ext cx="457200" cy="585787"/>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defRPr/>
            </a:pPr>
            <a:r>
              <a:rPr lang="en-US" sz="8000" dirty="0">
                <a:effectLst/>
              </a:rPr>
              <a:t>”</a:t>
            </a:r>
          </a:p>
        </p:txBody>
      </p:sp>
      <p:sp>
        <p:nvSpPr>
          <p:cNvPr id="2" name="Title 1"/>
          <p:cNvSpPr>
            <a:spLocks noGrp="1"/>
          </p:cNvSpPr>
          <p:nvPr>
            <p:ph type="title"/>
          </p:nvPr>
        </p:nvSpPr>
        <p:spPr>
          <a:xfrm>
            <a:off x="879115" y="609602"/>
            <a:ext cx="7091297" cy="2743199"/>
          </a:xfrm>
        </p:spPr>
        <p:txBody>
          <a:bodyPr/>
          <a:lstStyle>
            <a:lvl1pPr algn="l">
              <a:defRPr sz="3200" b="0" cap="none">
                <a:solidFill>
                  <a:schemeClr val="tx1"/>
                </a:solidFill>
              </a:defRPr>
            </a:lvl1pPr>
          </a:lstStyle>
          <a:p>
            <a:r>
              <a:rPr lang="it-IT"/>
              <a:t>Fare clic per modificare lo stile del titolo</a:t>
            </a:r>
            <a:endParaRPr lang="en-US" dirty="0"/>
          </a:p>
        </p:txBody>
      </p:sp>
      <p:sp>
        <p:nvSpPr>
          <p:cNvPr id="10" name="Text Placeholder 9"/>
          <p:cNvSpPr>
            <a:spLocks noGrp="1"/>
          </p:cNvSpPr>
          <p:nvPr>
            <p:ph type="body" sz="quarter" idx="13"/>
          </p:nvPr>
        </p:nvSpPr>
        <p:spPr>
          <a:xfrm>
            <a:off x="988671" y="3352800"/>
            <a:ext cx="6876133" cy="381000"/>
          </a:xfrm>
        </p:spPr>
        <p:txBody>
          <a:bodyPr>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stili del testo dello schema</a:t>
            </a:r>
          </a:p>
        </p:txBody>
      </p:sp>
      <p:sp>
        <p:nvSpPr>
          <p:cNvPr id="3" name="Text Placeholder 2"/>
          <p:cNvSpPr>
            <a:spLocks noGrp="1"/>
          </p:cNvSpPr>
          <p:nvPr>
            <p:ph type="body" idx="1"/>
          </p:nvPr>
        </p:nvSpPr>
        <p:spPr>
          <a:xfrm>
            <a:off x="462266" y="4343400"/>
            <a:ext cx="7772400" cy="1447800"/>
          </a:xfrm>
        </p:spPr>
        <p:txBody>
          <a:bodyP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8" name="Date Placeholder 3"/>
          <p:cNvSpPr>
            <a:spLocks noGrp="1"/>
          </p:cNvSpPr>
          <p:nvPr>
            <p:ph type="dt" sz="half" idx="14"/>
          </p:nvPr>
        </p:nvSpPr>
        <p:spPr/>
        <p:txBody>
          <a:bodyPr/>
          <a:lstStyle>
            <a:lvl1pPr>
              <a:defRPr/>
            </a:lvl1pPr>
          </a:lstStyle>
          <a:p>
            <a:pPr>
              <a:defRPr/>
            </a:pPr>
            <a:fld id="{EED3ACAC-584D-4F15-80ED-9F5C3DFCA3D8}" type="datetimeFigureOut">
              <a:rPr lang="it-IT"/>
              <a:pPr>
                <a:defRPr/>
              </a:pPr>
              <a:t>18/09/2024</a:t>
            </a:fld>
            <a:endParaRPr lang="it-IT"/>
          </a:p>
        </p:txBody>
      </p:sp>
      <p:sp>
        <p:nvSpPr>
          <p:cNvPr id="9" name="Footer Placeholder 4"/>
          <p:cNvSpPr>
            <a:spLocks noGrp="1"/>
          </p:cNvSpPr>
          <p:nvPr>
            <p:ph type="ftr" sz="quarter" idx="15"/>
          </p:nvPr>
        </p:nvSpPr>
        <p:spPr/>
        <p:txBody>
          <a:bodyPr/>
          <a:lstStyle>
            <a:lvl1pPr>
              <a:defRPr/>
            </a:lvl1pPr>
          </a:lstStyle>
          <a:p>
            <a:pPr>
              <a:defRPr/>
            </a:pPr>
            <a:endParaRPr lang="it-IT"/>
          </a:p>
        </p:txBody>
      </p:sp>
      <p:sp>
        <p:nvSpPr>
          <p:cNvPr id="11" name="Slide Number Placeholder 5"/>
          <p:cNvSpPr>
            <a:spLocks noGrp="1"/>
          </p:cNvSpPr>
          <p:nvPr>
            <p:ph type="sldNum" sz="quarter" idx="16"/>
          </p:nvPr>
        </p:nvSpPr>
        <p:spPr/>
        <p:txBody>
          <a:bodyPr/>
          <a:lstStyle>
            <a:lvl1pPr>
              <a:defRPr/>
            </a:lvl1pPr>
          </a:lstStyle>
          <a:p>
            <a:fld id="{DA18D088-6A2F-4BC1-93BB-818AE3154DCE}" type="slidenum">
              <a:rPr lang="it-IT"/>
              <a:pPr/>
              <a:t>‹N›</a:t>
            </a:fld>
            <a:endParaRPr lang="it-IT"/>
          </a:p>
        </p:txBody>
      </p:sp>
    </p:spTree>
    <p:extLst>
      <p:ext uri="{BB962C8B-B14F-4D97-AF65-F5344CB8AC3E}">
        <p14:creationId xmlns:p14="http://schemas.microsoft.com/office/powerpoint/2010/main" val="247139016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pic>
        <p:nvPicPr>
          <p:cNvPr id="4"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1" y="3291648"/>
            <a:ext cx="7772401" cy="1468800"/>
          </a:xfrm>
        </p:spPr>
        <p:txBody>
          <a:bodyPr anchor="b"/>
          <a:lstStyle>
            <a:lvl1pPr algn="l">
              <a:defRPr sz="28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457200" y="4760448"/>
            <a:ext cx="7772402"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5" name="Date Placeholder 3"/>
          <p:cNvSpPr>
            <a:spLocks noGrp="1"/>
          </p:cNvSpPr>
          <p:nvPr>
            <p:ph type="dt" sz="half" idx="10"/>
          </p:nvPr>
        </p:nvSpPr>
        <p:spPr/>
        <p:txBody>
          <a:bodyPr/>
          <a:lstStyle>
            <a:lvl1pPr>
              <a:defRPr/>
            </a:lvl1pPr>
          </a:lstStyle>
          <a:p>
            <a:pPr>
              <a:defRPr/>
            </a:pPr>
            <a:fld id="{8A6BC314-0C87-4790-B691-F2143616AB12}"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45E1020B-FDBD-4278-AF22-458D206F5B7B}" type="slidenum">
              <a:rPr lang="it-IT"/>
              <a:pPr/>
              <a:t>‹N›</a:t>
            </a:fld>
            <a:endParaRPr lang="it-IT"/>
          </a:p>
        </p:txBody>
      </p:sp>
    </p:spTree>
    <p:extLst>
      <p:ext uri="{BB962C8B-B14F-4D97-AF65-F5344CB8AC3E}">
        <p14:creationId xmlns:p14="http://schemas.microsoft.com/office/powerpoint/2010/main" val="883706857"/>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pic>
        <p:nvPicPr>
          <p:cNvPr id="5" name="Picture 12"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10"/>
          <p:cNvSpPr txBox="1"/>
          <p:nvPr/>
        </p:nvSpPr>
        <p:spPr>
          <a:xfrm>
            <a:off x="422275" y="717550"/>
            <a:ext cx="457200" cy="585788"/>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defRPr/>
            </a:pPr>
            <a:r>
              <a:rPr lang="en-US" sz="8000" dirty="0">
                <a:effectLst/>
              </a:rPr>
              <a:t>“</a:t>
            </a:r>
          </a:p>
        </p:txBody>
      </p:sp>
      <p:sp>
        <p:nvSpPr>
          <p:cNvPr id="7" name="TextBox 15"/>
          <p:cNvSpPr txBox="1"/>
          <p:nvPr/>
        </p:nvSpPr>
        <p:spPr>
          <a:xfrm>
            <a:off x="7735888" y="2751138"/>
            <a:ext cx="457200" cy="585787"/>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defRPr/>
            </a:pPr>
            <a:r>
              <a:rPr lang="en-US" sz="8000" dirty="0">
                <a:effectLst/>
              </a:rPr>
              <a:t>”</a:t>
            </a:r>
          </a:p>
        </p:txBody>
      </p:sp>
      <p:sp>
        <p:nvSpPr>
          <p:cNvPr id="2" name="Title 1"/>
          <p:cNvSpPr>
            <a:spLocks noGrp="1"/>
          </p:cNvSpPr>
          <p:nvPr>
            <p:ph type="title"/>
          </p:nvPr>
        </p:nvSpPr>
        <p:spPr>
          <a:xfrm>
            <a:off x="879115" y="609602"/>
            <a:ext cx="7091297" cy="2743199"/>
          </a:xfrm>
        </p:spPr>
        <p:txBody>
          <a:bodyPr/>
          <a:lstStyle>
            <a:lvl1pPr algn="l">
              <a:defRPr sz="3200" b="0" cap="none">
                <a:solidFill>
                  <a:schemeClr val="tx1"/>
                </a:solidFill>
              </a:defRPr>
            </a:lvl1pPr>
          </a:lstStyle>
          <a:p>
            <a:r>
              <a:rPr lang="it-IT"/>
              <a:t>Fare clic per modificare lo stile del titolo</a:t>
            </a:r>
            <a:endParaRPr lang="en-US" dirty="0"/>
          </a:p>
        </p:txBody>
      </p:sp>
      <p:sp>
        <p:nvSpPr>
          <p:cNvPr id="10" name="Text Placeholder 9"/>
          <p:cNvSpPr>
            <a:spLocks noGrp="1"/>
          </p:cNvSpPr>
          <p:nvPr>
            <p:ph type="body" sz="quarter" idx="13"/>
          </p:nvPr>
        </p:nvSpPr>
        <p:spPr>
          <a:xfrm>
            <a:off x="457200" y="3886200"/>
            <a:ext cx="7772401" cy="889000"/>
          </a:xfrm>
        </p:spPr>
        <p:txBody>
          <a:bodyPr rtlCol="0" anchor="b">
            <a:normAutofit/>
          </a:bodyPr>
          <a:lstStyle>
            <a:lvl1pPr>
              <a:buNone/>
              <a:defRPr lang="en-US" sz="2000" b="0" cap="none" dirty="0">
                <a:ln w="3175" cmpd="sng">
                  <a:noFill/>
                </a:ln>
                <a:solidFill>
                  <a:schemeClr val="tx1"/>
                </a:solidFill>
                <a:effectLst/>
              </a:defRPr>
            </a:lvl1pPr>
          </a:lstStyle>
          <a:p>
            <a:pPr lvl="0"/>
            <a:r>
              <a:rPr lang="it-IT"/>
              <a:t>Fare clic per modificare stili del testo dello schema</a:t>
            </a:r>
          </a:p>
        </p:txBody>
      </p:sp>
      <p:sp>
        <p:nvSpPr>
          <p:cNvPr id="3" name="Text Placeholder 2"/>
          <p:cNvSpPr>
            <a:spLocks noGrp="1"/>
          </p:cNvSpPr>
          <p:nvPr>
            <p:ph type="body" idx="1"/>
          </p:nvPr>
        </p:nvSpPr>
        <p:spPr>
          <a:xfrm>
            <a:off x="457200" y="4775200"/>
            <a:ext cx="7772401" cy="10160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8" name="Date Placeholder 3"/>
          <p:cNvSpPr>
            <a:spLocks noGrp="1"/>
          </p:cNvSpPr>
          <p:nvPr>
            <p:ph type="dt" sz="half" idx="14"/>
          </p:nvPr>
        </p:nvSpPr>
        <p:spPr/>
        <p:txBody>
          <a:bodyPr/>
          <a:lstStyle>
            <a:lvl1pPr>
              <a:defRPr/>
            </a:lvl1pPr>
          </a:lstStyle>
          <a:p>
            <a:pPr>
              <a:defRPr/>
            </a:pPr>
            <a:fld id="{770FCE79-5765-4351-90DD-C03FCEE39A2D}" type="datetimeFigureOut">
              <a:rPr lang="it-IT"/>
              <a:pPr>
                <a:defRPr/>
              </a:pPr>
              <a:t>18/09/2024</a:t>
            </a:fld>
            <a:endParaRPr lang="it-IT"/>
          </a:p>
        </p:txBody>
      </p:sp>
      <p:sp>
        <p:nvSpPr>
          <p:cNvPr id="9" name="Footer Placeholder 4"/>
          <p:cNvSpPr>
            <a:spLocks noGrp="1"/>
          </p:cNvSpPr>
          <p:nvPr>
            <p:ph type="ftr" sz="quarter" idx="15"/>
          </p:nvPr>
        </p:nvSpPr>
        <p:spPr/>
        <p:txBody>
          <a:bodyPr/>
          <a:lstStyle>
            <a:lvl1pPr>
              <a:defRPr/>
            </a:lvl1pPr>
          </a:lstStyle>
          <a:p>
            <a:pPr>
              <a:defRPr/>
            </a:pPr>
            <a:endParaRPr lang="it-IT"/>
          </a:p>
        </p:txBody>
      </p:sp>
      <p:sp>
        <p:nvSpPr>
          <p:cNvPr id="11" name="Slide Number Placeholder 5"/>
          <p:cNvSpPr>
            <a:spLocks noGrp="1"/>
          </p:cNvSpPr>
          <p:nvPr>
            <p:ph type="sldNum" sz="quarter" idx="16"/>
          </p:nvPr>
        </p:nvSpPr>
        <p:spPr/>
        <p:txBody>
          <a:bodyPr/>
          <a:lstStyle>
            <a:lvl1pPr>
              <a:defRPr/>
            </a:lvl1pPr>
          </a:lstStyle>
          <a:p>
            <a:fld id="{32AC84AB-602F-4478-A7E6-7C118C39C8C7}" type="slidenum">
              <a:rPr lang="it-IT"/>
              <a:pPr/>
              <a:t>‹N›</a:t>
            </a:fld>
            <a:endParaRPr lang="it-IT"/>
          </a:p>
        </p:txBody>
      </p:sp>
    </p:spTree>
    <p:extLst>
      <p:ext uri="{BB962C8B-B14F-4D97-AF65-F5344CB8AC3E}">
        <p14:creationId xmlns:p14="http://schemas.microsoft.com/office/powerpoint/2010/main" val="8546483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t-IT"/>
              <a:t>Fare clic per modificare lo stile del titolo</a:t>
            </a:r>
            <a:endParaRPr lang="en-US"/>
          </a:p>
        </p:txBody>
      </p:sp>
      <p:sp>
        <p:nvSpPr>
          <p:cNvPr id="3" name="Date Placeholder 3"/>
          <p:cNvSpPr>
            <a:spLocks noGrp="1"/>
          </p:cNvSpPr>
          <p:nvPr>
            <p:ph type="dt" sz="half" idx="10"/>
          </p:nvPr>
        </p:nvSpPr>
        <p:spPr/>
        <p:txBody>
          <a:bodyPr/>
          <a:lstStyle>
            <a:lvl1pPr>
              <a:defRPr/>
            </a:lvl1pPr>
          </a:lstStyle>
          <a:p>
            <a:pPr>
              <a:defRPr/>
            </a:pPr>
            <a:fld id="{1FCF6FCD-0B37-4C0A-A055-4AC214CA28B0}" type="datetimeFigureOut">
              <a:rPr lang="it-IT"/>
              <a:pPr>
                <a:defRPr/>
              </a:pPr>
              <a:t>18/09/2024</a:t>
            </a:fld>
            <a:endParaRPr lang="it-IT"/>
          </a:p>
        </p:txBody>
      </p:sp>
      <p:sp>
        <p:nvSpPr>
          <p:cNvPr id="4" name="Footer Placeholder 4"/>
          <p:cNvSpPr>
            <a:spLocks noGrp="1"/>
          </p:cNvSpPr>
          <p:nvPr>
            <p:ph type="ftr" sz="quarter" idx="11"/>
          </p:nvPr>
        </p:nvSpPr>
        <p:spPr/>
        <p:txBody>
          <a:bodyPr/>
          <a:lstStyle>
            <a:lvl1pPr>
              <a:defRPr/>
            </a:lvl1pPr>
          </a:lstStyle>
          <a:p>
            <a:pPr>
              <a:defRPr/>
            </a:pPr>
            <a:endParaRPr lang="it-IT"/>
          </a:p>
        </p:txBody>
      </p:sp>
      <p:sp>
        <p:nvSpPr>
          <p:cNvPr id="5" name="Slide Number Placeholder 5"/>
          <p:cNvSpPr>
            <a:spLocks noGrp="1"/>
          </p:cNvSpPr>
          <p:nvPr>
            <p:ph type="sldNum" sz="quarter" idx="12"/>
          </p:nvPr>
        </p:nvSpPr>
        <p:spPr>
          <a:ln/>
        </p:spPr>
        <p:txBody>
          <a:bodyPr/>
          <a:lstStyle>
            <a:lvl1pPr>
              <a:defRPr/>
            </a:lvl1pPr>
          </a:lstStyle>
          <a:p>
            <a:fld id="{2474143C-9053-49C5-8F92-67C8E1E6B2BF}" type="slidenum">
              <a:rPr lang="it-IT"/>
              <a:pPr/>
              <a:t>‹N›</a:t>
            </a:fld>
            <a:endParaRPr lang="it-IT"/>
          </a:p>
        </p:txBody>
      </p:sp>
    </p:spTree>
    <p:extLst>
      <p:ext uri="{BB962C8B-B14F-4D97-AF65-F5344CB8AC3E}">
        <p14:creationId xmlns:p14="http://schemas.microsoft.com/office/powerpoint/2010/main" val="1295140703"/>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pic>
        <p:nvPicPr>
          <p:cNvPr id="5" name="Picture 7"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64440" y="609602"/>
            <a:ext cx="7772401" cy="2743199"/>
          </a:xfrm>
        </p:spPr>
        <p:txBody>
          <a:bodyPr/>
          <a:lstStyle>
            <a:lvl1pPr>
              <a:defRPr lang="en-US" sz="2800" b="0" dirty="0"/>
            </a:lvl1pPr>
          </a:lstStyle>
          <a:p>
            <a:pPr lvl="0"/>
            <a:r>
              <a:rPr lang="it-IT"/>
              <a:t>Fare clic per modificare lo stile del titolo</a:t>
            </a:r>
            <a:endParaRPr lang="en-US" dirty="0"/>
          </a:p>
        </p:txBody>
      </p:sp>
      <p:sp>
        <p:nvSpPr>
          <p:cNvPr id="10" name="Text Placeholder 9"/>
          <p:cNvSpPr>
            <a:spLocks noGrp="1"/>
          </p:cNvSpPr>
          <p:nvPr>
            <p:ph type="body" sz="quarter" idx="13"/>
          </p:nvPr>
        </p:nvSpPr>
        <p:spPr>
          <a:xfrm>
            <a:off x="464440" y="3505200"/>
            <a:ext cx="7772401" cy="838200"/>
          </a:xfrm>
        </p:spPr>
        <p:txBody>
          <a:bodyPr rtlCol="0" anchor="b">
            <a:normAutofit/>
          </a:bodyPr>
          <a:lstStyle>
            <a:lvl1pPr>
              <a:buNone/>
              <a:defRPr lang="en-US" sz="2000" b="0" cap="none" dirty="0">
                <a:ln w="3175" cmpd="sng">
                  <a:noFill/>
                </a:ln>
                <a:solidFill>
                  <a:schemeClr val="tx1"/>
                </a:solidFill>
                <a:effectLst/>
              </a:defRPr>
            </a:lvl1pPr>
          </a:lstStyle>
          <a:p>
            <a:pPr lvl="0"/>
            <a:r>
              <a:rPr lang="it-IT"/>
              <a:t>Fare clic per modificare stili del testo dello schema</a:t>
            </a:r>
          </a:p>
        </p:txBody>
      </p:sp>
      <p:sp>
        <p:nvSpPr>
          <p:cNvPr id="3" name="Text Placeholder 2"/>
          <p:cNvSpPr>
            <a:spLocks noGrp="1"/>
          </p:cNvSpPr>
          <p:nvPr>
            <p:ph type="body" idx="1"/>
          </p:nvPr>
        </p:nvSpPr>
        <p:spPr>
          <a:xfrm>
            <a:off x="464439" y="4343400"/>
            <a:ext cx="7772401" cy="14478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6" name="Date Placeholder 3"/>
          <p:cNvSpPr>
            <a:spLocks noGrp="1"/>
          </p:cNvSpPr>
          <p:nvPr>
            <p:ph type="dt" sz="half" idx="14"/>
          </p:nvPr>
        </p:nvSpPr>
        <p:spPr/>
        <p:txBody>
          <a:bodyPr/>
          <a:lstStyle>
            <a:lvl1pPr>
              <a:defRPr/>
            </a:lvl1pPr>
          </a:lstStyle>
          <a:p>
            <a:pPr>
              <a:defRPr/>
            </a:pPr>
            <a:fld id="{E23690BD-EC1B-41D0-8E3D-039AD99EE6B5}" type="datetimeFigureOut">
              <a:rPr lang="it-IT"/>
              <a:pPr>
                <a:defRPr/>
              </a:pPr>
              <a:t>18/09/2024</a:t>
            </a:fld>
            <a:endParaRPr lang="it-IT"/>
          </a:p>
        </p:txBody>
      </p:sp>
      <p:sp>
        <p:nvSpPr>
          <p:cNvPr id="7" name="Footer Placeholder 4"/>
          <p:cNvSpPr>
            <a:spLocks noGrp="1"/>
          </p:cNvSpPr>
          <p:nvPr>
            <p:ph type="ftr" sz="quarter" idx="15"/>
          </p:nvPr>
        </p:nvSpPr>
        <p:spPr/>
        <p:txBody>
          <a:bodyPr/>
          <a:lstStyle>
            <a:lvl1pPr>
              <a:defRPr/>
            </a:lvl1pPr>
          </a:lstStyle>
          <a:p>
            <a:pPr>
              <a:defRPr/>
            </a:pPr>
            <a:endParaRPr lang="it-IT"/>
          </a:p>
        </p:txBody>
      </p:sp>
      <p:sp>
        <p:nvSpPr>
          <p:cNvPr id="8" name="Slide Number Placeholder 5"/>
          <p:cNvSpPr>
            <a:spLocks noGrp="1"/>
          </p:cNvSpPr>
          <p:nvPr>
            <p:ph type="sldNum" sz="quarter" idx="16"/>
          </p:nvPr>
        </p:nvSpPr>
        <p:spPr/>
        <p:txBody>
          <a:bodyPr/>
          <a:lstStyle>
            <a:lvl1pPr>
              <a:defRPr/>
            </a:lvl1pPr>
          </a:lstStyle>
          <a:p>
            <a:fld id="{D3348C92-B153-430E-BDD0-D8944BE4913B}" type="slidenum">
              <a:rPr lang="it-IT"/>
              <a:pPr/>
              <a:t>‹N›</a:t>
            </a:fld>
            <a:endParaRPr lang="it-IT"/>
          </a:p>
        </p:txBody>
      </p:sp>
    </p:spTree>
    <p:extLst>
      <p:ext uri="{BB962C8B-B14F-4D97-AF65-F5344CB8AC3E}">
        <p14:creationId xmlns:p14="http://schemas.microsoft.com/office/powerpoint/2010/main" val="3851504828"/>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pic>
        <p:nvPicPr>
          <p:cNvPr id="4"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457200" y="609601"/>
            <a:ext cx="7772400" cy="1456267"/>
          </a:xfrm>
        </p:spPr>
        <p:txBody>
          <a:bodyPr/>
          <a:lstStyle>
            <a:lvl1pPr>
              <a:defRPr sz="2800"/>
            </a:lvl1p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p:cNvSpPr>
            <a:spLocks noGrp="1"/>
          </p:cNvSpPr>
          <p:nvPr>
            <p:ph type="dt" sz="half" idx="10"/>
          </p:nvPr>
        </p:nvSpPr>
        <p:spPr/>
        <p:txBody>
          <a:bodyPr/>
          <a:lstStyle>
            <a:lvl1pPr>
              <a:defRPr/>
            </a:lvl1pPr>
          </a:lstStyle>
          <a:p>
            <a:pPr>
              <a:defRPr/>
            </a:pPr>
            <a:fld id="{D455C9F5-643D-4D82-AB86-76C920EE2DED}"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4838A81B-83A1-4E46-8A84-AE90F9550475}" type="slidenum">
              <a:rPr lang="it-IT"/>
              <a:pPr/>
              <a:t>‹N›</a:t>
            </a:fld>
            <a:endParaRPr lang="it-IT"/>
          </a:p>
        </p:txBody>
      </p:sp>
    </p:spTree>
    <p:extLst>
      <p:ext uri="{BB962C8B-B14F-4D97-AF65-F5344CB8AC3E}">
        <p14:creationId xmlns:p14="http://schemas.microsoft.com/office/powerpoint/2010/main" val="1064636686"/>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pic>
        <p:nvPicPr>
          <p:cNvPr id="4"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6552978" y="609600"/>
            <a:ext cx="1676621" cy="5181601"/>
          </a:xfrm>
        </p:spPr>
        <p:txBody>
          <a:bodyPr vert="eaVert"/>
          <a:lstStyle>
            <a:lvl1pPr>
              <a:defRPr sz="2800"/>
            </a:lvl1pPr>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457200" y="609600"/>
            <a:ext cx="5990184" cy="5181600"/>
          </a:xfrm>
        </p:spPr>
        <p:txBody>
          <a:bodyPr vert="eaVert" ancho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p:cNvSpPr>
            <a:spLocks noGrp="1"/>
          </p:cNvSpPr>
          <p:nvPr>
            <p:ph type="dt" sz="half" idx="10"/>
          </p:nvPr>
        </p:nvSpPr>
        <p:spPr/>
        <p:txBody>
          <a:bodyPr/>
          <a:lstStyle>
            <a:lvl1pPr>
              <a:defRPr/>
            </a:lvl1pPr>
          </a:lstStyle>
          <a:p>
            <a:pPr>
              <a:defRPr/>
            </a:pPr>
            <a:fld id="{E2439DE1-EC85-4537-B3FD-2E8D91F3DDBF}"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70D6E796-EAFE-4F6A-BB5A-D44F6F887FC7}" type="slidenum">
              <a:rPr lang="it-IT"/>
              <a:pPr/>
              <a:t>‹N›</a:t>
            </a:fld>
            <a:endParaRPr lang="it-IT"/>
          </a:p>
        </p:txBody>
      </p:sp>
    </p:spTree>
    <p:extLst>
      <p:ext uri="{BB962C8B-B14F-4D97-AF65-F5344CB8AC3E}">
        <p14:creationId xmlns:p14="http://schemas.microsoft.com/office/powerpoint/2010/main" val="484651981"/>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4" name="Picture 10" descr="Celestia-R1---OverlayTitle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3977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2743973" y="1964267"/>
            <a:ext cx="5714228" cy="2421464"/>
          </a:xfrm>
        </p:spPr>
        <p:txBody>
          <a:bodyPr anchor="b"/>
          <a:lstStyle>
            <a:lvl1pPr algn="r">
              <a:defRPr sz="4400">
                <a:effectLst/>
              </a:defRPr>
            </a:lvl1pPr>
          </a:lstStyle>
          <a:p>
            <a:r>
              <a:rPr lang="it-IT"/>
              <a:t>Fare clic per modificare lo stile del titolo</a:t>
            </a:r>
            <a:endParaRPr lang="en-US" dirty="0"/>
          </a:p>
        </p:txBody>
      </p:sp>
      <p:sp>
        <p:nvSpPr>
          <p:cNvPr id="3" name="Subtitle 2"/>
          <p:cNvSpPr>
            <a:spLocks noGrp="1"/>
          </p:cNvSpPr>
          <p:nvPr>
            <p:ph type="subTitle" idx="1"/>
          </p:nvPr>
        </p:nvSpPr>
        <p:spPr>
          <a:xfrm>
            <a:off x="2743973" y="4385733"/>
            <a:ext cx="5714228"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5" name="Date Placeholder 3"/>
          <p:cNvSpPr>
            <a:spLocks noGrp="1"/>
          </p:cNvSpPr>
          <p:nvPr>
            <p:ph type="dt" sz="half" idx="10"/>
          </p:nvPr>
        </p:nvSpPr>
        <p:spPr>
          <a:xfrm>
            <a:off x="6751638" y="5870575"/>
            <a:ext cx="1212850" cy="377825"/>
          </a:xfrm>
        </p:spPr>
        <p:txBody>
          <a:bodyPr/>
          <a:lstStyle>
            <a:lvl1pPr>
              <a:defRPr/>
            </a:lvl1pPr>
          </a:lstStyle>
          <a:p>
            <a:pPr>
              <a:defRPr/>
            </a:pPr>
            <a:fld id="{7AEF3556-7399-40A7-8A75-0E602474C346}" type="datetimeFigureOut">
              <a:rPr lang="it-IT"/>
              <a:pPr>
                <a:defRPr/>
              </a:pPr>
              <a:t>18/09/2024</a:t>
            </a:fld>
            <a:endParaRPr lang="it-IT"/>
          </a:p>
        </p:txBody>
      </p:sp>
      <p:sp>
        <p:nvSpPr>
          <p:cNvPr id="6" name="Footer Placeholder 4"/>
          <p:cNvSpPr>
            <a:spLocks noGrp="1"/>
          </p:cNvSpPr>
          <p:nvPr>
            <p:ph type="ftr" sz="quarter" idx="11"/>
          </p:nvPr>
        </p:nvSpPr>
        <p:spPr>
          <a:xfrm>
            <a:off x="2743200" y="5870575"/>
            <a:ext cx="3932238" cy="377825"/>
          </a:xfrm>
        </p:spPr>
        <p:txBody>
          <a:bodyPr/>
          <a:lstStyle>
            <a:lvl1pPr>
              <a:defRPr/>
            </a:lvl1pPr>
          </a:lstStyle>
          <a:p>
            <a:pPr>
              <a:defRPr/>
            </a:pPr>
            <a:endParaRPr lang="it-IT"/>
          </a:p>
        </p:txBody>
      </p:sp>
      <p:sp>
        <p:nvSpPr>
          <p:cNvPr id="7" name="Slide Number Placeholder 5"/>
          <p:cNvSpPr>
            <a:spLocks noGrp="1"/>
          </p:cNvSpPr>
          <p:nvPr>
            <p:ph type="sldNum" sz="quarter" idx="12"/>
          </p:nvPr>
        </p:nvSpPr>
        <p:spPr>
          <a:xfrm>
            <a:off x="8040688" y="5870575"/>
            <a:ext cx="417512" cy="377825"/>
          </a:xfrm>
        </p:spPr>
        <p:txBody>
          <a:bodyPr/>
          <a:lstStyle>
            <a:lvl1pPr>
              <a:defRPr/>
            </a:lvl1pPr>
          </a:lstStyle>
          <a:p>
            <a:fld id="{87323904-818F-43C4-BF46-0EB00FD4806B}" type="slidenum">
              <a:rPr lang="it-IT"/>
              <a:pPr/>
              <a:t>‹N›</a:t>
            </a:fld>
            <a:endParaRPr lang="it-IT"/>
          </a:p>
        </p:txBody>
      </p:sp>
    </p:spTree>
    <p:extLst>
      <p:ext uri="{BB962C8B-B14F-4D97-AF65-F5344CB8AC3E}">
        <p14:creationId xmlns:p14="http://schemas.microsoft.com/office/powerpoint/2010/main" val="350373953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4" name="Picture 7"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sz="2800"/>
            </a:lvl1p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p:cNvSpPr>
            <a:spLocks noGrp="1"/>
          </p:cNvSpPr>
          <p:nvPr>
            <p:ph type="dt" sz="half" idx="10"/>
          </p:nvPr>
        </p:nvSpPr>
        <p:spPr/>
        <p:txBody>
          <a:bodyPr/>
          <a:lstStyle>
            <a:lvl1pPr>
              <a:defRPr/>
            </a:lvl1pPr>
          </a:lstStyle>
          <a:p>
            <a:pPr>
              <a:defRPr/>
            </a:pPr>
            <a:fld id="{D13BBCAF-BD20-49E1-98A7-82615505A20B}"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C0187C65-5A24-4887-A726-54F04C7D60EC}" type="slidenum">
              <a:rPr lang="it-IT"/>
              <a:pPr/>
              <a:t>‹N›</a:t>
            </a:fld>
            <a:endParaRPr lang="it-IT"/>
          </a:p>
        </p:txBody>
      </p:sp>
    </p:spTree>
    <p:extLst>
      <p:ext uri="{BB962C8B-B14F-4D97-AF65-F5344CB8AC3E}">
        <p14:creationId xmlns:p14="http://schemas.microsoft.com/office/powerpoint/2010/main" val="334350351"/>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4" name="Picture 7"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2" y="3308581"/>
            <a:ext cx="7772400" cy="1468800"/>
          </a:xfrm>
        </p:spPr>
        <p:txBody>
          <a:bodyPr anchor="b"/>
          <a:lstStyle>
            <a:lvl1pPr algn="l">
              <a:defRPr sz="3200" b="0" cap="all"/>
            </a:lvl1pPr>
          </a:lstStyle>
          <a:p>
            <a:r>
              <a:rPr lang="it-IT"/>
              <a:t>Fare clic per modificare lo stile del titolo</a:t>
            </a:r>
            <a:endParaRPr lang="en-US" dirty="0"/>
          </a:p>
        </p:txBody>
      </p:sp>
      <p:sp>
        <p:nvSpPr>
          <p:cNvPr id="3" name="Text Placeholder 2"/>
          <p:cNvSpPr>
            <a:spLocks noGrp="1"/>
          </p:cNvSpPr>
          <p:nvPr>
            <p:ph type="body" idx="1"/>
          </p:nvPr>
        </p:nvSpPr>
        <p:spPr>
          <a:xfrm>
            <a:off x="457201" y="4777381"/>
            <a:ext cx="7772400" cy="860400"/>
          </a:xfrm>
        </p:spPr>
        <p:txBody>
          <a:bodyPr anchor="t">
            <a:normAutofit/>
          </a:bodyPr>
          <a:lstStyle>
            <a:lvl1pPr marL="0" indent="0" algn="l">
              <a:buNone/>
              <a:defRPr sz="18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5" name="Date Placeholder 3"/>
          <p:cNvSpPr>
            <a:spLocks noGrp="1"/>
          </p:cNvSpPr>
          <p:nvPr>
            <p:ph type="dt" sz="half" idx="10"/>
          </p:nvPr>
        </p:nvSpPr>
        <p:spPr/>
        <p:txBody>
          <a:bodyPr/>
          <a:lstStyle>
            <a:lvl1pPr>
              <a:defRPr/>
            </a:lvl1pPr>
          </a:lstStyle>
          <a:p>
            <a:pPr>
              <a:defRPr/>
            </a:pPr>
            <a:fld id="{FBEFEFE2-06B2-4610-8C0E-106D0628A20C}"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8DA08704-A0BC-4CB7-A833-609718FE726F}" type="slidenum">
              <a:rPr lang="it-IT"/>
              <a:pPr/>
              <a:t>‹N›</a:t>
            </a:fld>
            <a:endParaRPr lang="it-IT"/>
          </a:p>
        </p:txBody>
      </p:sp>
    </p:spTree>
    <p:extLst>
      <p:ext uri="{BB962C8B-B14F-4D97-AF65-F5344CB8AC3E}">
        <p14:creationId xmlns:p14="http://schemas.microsoft.com/office/powerpoint/2010/main" val="1231273677"/>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pic>
        <p:nvPicPr>
          <p:cNvPr id="5" name="Picture 9"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457201" y="2142068"/>
            <a:ext cx="3813048" cy="3649134"/>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416553" y="2142068"/>
            <a:ext cx="3813048" cy="3649133"/>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6" name="Date Placeholder 4"/>
          <p:cNvSpPr>
            <a:spLocks noGrp="1"/>
          </p:cNvSpPr>
          <p:nvPr>
            <p:ph type="dt" sz="half" idx="10"/>
          </p:nvPr>
        </p:nvSpPr>
        <p:spPr/>
        <p:txBody>
          <a:bodyPr/>
          <a:lstStyle>
            <a:lvl1pPr>
              <a:defRPr/>
            </a:lvl1pPr>
          </a:lstStyle>
          <a:p>
            <a:pPr>
              <a:defRPr/>
            </a:pPr>
            <a:fld id="{916423C7-48E4-496E-B878-9CBCAA32EEF2}" type="datetimeFigureOut">
              <a:rPr lang="it-IT"/>
              <a:pPr>
                <a:defRPr/>
              </a:pPr>
              <a:t>18/09/2024</a:t>
            </a:fld>
            <a:endParaRPr lang="it-IT"/>
          </a:p>
        </p:txBody>
      </p:sp>
      <p:sp>
        <p:nvSpPr>
          <p:cNvPr id="7" name="Footer Placeholder 5"/>
          <p:cNvSpPr>
            <a:spLocks noGrp="1"/>
          </p:cNvSpPr>
          <p:nvPr>
            <p:ph type="ftr" sz="quarter" idx="11"/>
          </p:nvPr>
        </p:nvSpPr>
        <p:spPr/>
        <p:txBody>
          <a:bodyPr/>
          <a:lstStyle>
            <a:lvl1pPr>
              <a:defRPr/>
            </a:lvl1pPr>
          </a:lstStyle>
          <a:p>
            <a:pPr>
              <a:defRPr/>
            </a:pPr>
            <a:endParaRPr lang="it-IT"/>
          </a:p>
        </p:txBody>
      </p:sp>
      <p:sp>
        <p:nvSpPr>
          <p:cNvPr id="8" name="Slide Number Placeholder 6"/>
          <p:cNvSpPr>
            <a:spLocks noGrp="1"/>
          </p:cNvSpPr>
          <p:nvPr>
            <p:ph type="sldNum" sz="quarter" idx="12"/>
          </p:nvPr>
        </p:nvSpPr>
        <p:spPr/>
        <p:txBody>
          <a:bodyPr/>
          <a:lstStyle>
            <a:lvl1pPr>
              <a:defRPr/>
            </a:lvl1pPr>
          </a:lstStyle>
          <a:p>
            <a:fld id="{E71F1480-8DCA-4F14-8D6A-CEBDADF851D8}" type="slidenum">
              <a:rPr lang="it-IT"/>
              <a:pPr/>
              <a:t>‹N›</a:t>
            </a:fld>
            <a:endParaRPr lang="it-IT"/>
          </a:p>
        </p:txBody>
      </p:sp>
    </p:spTree>
    <p:extLst>
      <p:ext uri="{BB962C8B-B14F-4D97-AF65-F5344CB8AC3E}">
        <p14:creationId xmlns:p14="http://schemas.microsoft.com/office/powerpoint/2010/main" val="2320829821"/>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pic>
        <p:nvPicPr>
          <p:cNvPr id="7" name="Picture 12"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sz="3200"/>
            </a:lvl1pPr>
          </a:lstStyle>
          <a:p>
            <a:r>
              <a:rPr lang="it-IT"/>
              <a:t>Fare clic per modificare lo stile del titolo</a:t>
            </a:r>
            <a:endParaRPr lang="en-US" dirty="0"/>
          </a:p>
        </p:txBody>
      </p:sp>
      <p:sp>
        <p:nvSpPr>
          <p:cNvPr id="3" name="Text Placeholder 2"/>
          <p:cNvSpPr>
            <a:spLocks noGrp="1"/>
          </p:cNvSpPr>
          <p:nvPr>
            <p:ph type="body" idx="1"/>
          </p:nvPr>
        </p:nvSpPr>
        <p:spPr>
          <a:xfrm>
            <a:off x="743480" y="2218267"/>
            <a:ext cx="354060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457200" y="2870201"/>
            <a:ext cx="3813048" cy="2920998"/>
          </a:xfrm>
        </p:spPr>
        <p:txBody>
          <a:bodyPr anchor="t">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711120" y="2218267"/>
            <a:ext cx="3518480"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4416552" y="2870201"/>
            <a:ext cx="3813048" cy="2920998"/>
          </a:xfrm>
        </p:spPr>
        <p:txBody>
          <a:bodyPr anchor="t">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8" name="Date Placeholder 6"/>
          <p:cNvSpPr>
            <a:spLocks noGrp="1"/>
          </p:cNvSpPr>
          <p:nvPr>
            <p:ph type="dt" sz="half" idx="10"/>
          </p:nvPr>
        </p:nvSpPr>
        <p:spPr/>
        <p:txBody>
          <a:bodyPr/>
          <a:lstStyle>
            <a:lvl1pPr>
              <a:defRPr/>
            </a:lvl1pPr>
          </a:lstStyle>
          <a:p>
            <a:pPr>
              <a:defRPr/>
            </a:pPr>
            <a:fld id="{E9772D4A-3742-42BE-B02C-539A1D2EDAF8}" type="datetimeFigureOut">
              <a:rPr lang="it-IT"/>
              <a:pPr>
                <a:defRPr/>
              </a:pPr>
              <a:t>18/09/2024</a:t>
            </a:fld>
            <a:endParaRPr lang="it-IT"/>
          </a:p>
        </p:txBody>
      </p:sp>
      <p:sp>
        <p:nvSpPr>
          <p:cNvPr id="9" name="Footer Placeholder 7"/>
          <p:cNvSpPr>
            <a:spLocks noGrp="1"/>
          </p:cNvSpPr>
          <p:nvPr>
            <p:ph type="ftr" sz="quarter" idx="11"/>
          </p:nvPr>
        </p:nvSpPr>
        <p:spPr/>
        <p:txBody>
          <a:bodyPr/>
          <a:lstStyle>
            <a:lvl1pPr>
              <a:defRPr/>
            </a:lvl1pPr>
          </a:lstStyle>
          <a:p>
            <a:pPr>
              <a:defRPr/>
            </a:pPr>
            <a:endParaRPr lang="it-IT"/>
          </a:p>
        </p:txBody>
      </p:sp>
      <p:sp>
        <p:nvSpPr>
          <p:cNvPr id="10" name="Slide Number Placeholder 8"/>
          <p:cNvSpPr>
            <a:spLocks noGrp="1"/>
          </p:cNvSpPr>
          <p:nvPr>
            <p:ph type="sldNum" sz="quarter" idx="12"/>
          </p:nvPr>
        </p:nvSpPr>
        <p:spPr/>
        <p:txBody>
          <a:bodyPr/>
          <a:lstStyle>
            <a:lvl1pPr>
              <a:defRPr/>
            </a:lvl1pPr>
          </a:lstStyle>
          <a:p>
            <a:fld id="{78A8F45E-D78B-4507-A4A3-8B4EA503F811}" type="slidenum">
              <a:rPr lang="it-IT"/>
              <a:pPr/>
              <a:t>‹N›</a:t>
            </a:fld>
            <a:endParaRPr lang="it-IT"/>
          </a:p>
        </p:txBody>
      </p:sp>
    </p:spTree>
    <p:extLst>
      <p:ext uri="{BB962C8B-B14F-4D97-AF65-F5344CB8AC3E}">
        <p14:creationId xmlns:p14="http://schemas.microsoft.com/office/powerpoint/2010/main" val="2022987276"/>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pic>
        <p:nvPicPr>
          <p:cNvPr id="3" name="Picture 5"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1" y="609601"/>
            <a:ext cx="7772400" cy="1456267"/>
          </a:xfrm>
        </p:spPr>
        <p:txBody>
          <a:bodyPr/>
          <a:lstStyle>
            <a:lvl1pPr>
              <a:defRPr sz="3200"/>
            </a:lvl1pPr>
          </a:lstStyle>
          <a:p>
            <a:r>
              <a:rPr lang="it-IT"/>
              <a:t>Fare clic per modificare lo stile del titolo</a:t>
            </a:r>
            <a:endParaRPr lang="en-US" dirty="0"/>
          </a:p>
        </p:txBody>
      </p:sp>
      <p:sp>
        <p:nvSpPr>
          <p:cNvPr id="4" name="Date Placeholder 2"/>
          <p:cNvSpPr>
            <a:spLocks noGrp="1"/>
          </p:cNvSpPr>
          <p:nvPr>
            <p:ph type="dt" sz="half" idx="10"/>
          </p:nvPr>
        </p:nvSpPr>
        <p:spPr/>
        <p:txBody>
          <a:bodyPr/>
          <a:lstStyle>
            <a:lvl1pPr>
              <a:defRPr/>
            </a:lvl1pPr>
          </a:lstStyle>
          <a:p>
            <a:pPr>
              <a:defRPr/>
            </a:pPr>
            <a:fld id="{0F4A0BD2-C716-4E41-A854-D755D5328B61}" type="datetimeFigureOut">
              <a:rPr lang="it-IT"/>
              <a:pPr>
                <a:defRPr/>
              </a:pPr>
              <a:t>18/09/2024</a:t>
            </a:fld>
            <a:endParaRPr lang="it-IT"/>
          </a:p>
        </p:txBody>
      </p:sp>
      <p:sp>
        <p:nvSpPr>
          <p:cNvPr id="5" name="Footer Placeholder 3"/>
          <p:cNvSpPr>
            <a:spLocks noGrp="1"/>
          </p:cNvSpPr>
          <p:nvPr>
            <p:ph type="ftr" sz="quarter" idx="11"/>
          </p:nvPr>
        </p:nvSpPr>
        <p:spPr/>
        <p:txBody>
          <a:bodyPr/>
          <a:lstStyle>
            <a:lvl1pPr>
              <a:defRPr/>
            </a:lvl1pPr>
          </a:lstStyle>
          <a:p>
            <a:pPr>
              <a:defRPr/>
            </a:pPr>
            <a:endParaRPr lang="it-IT"/>
          </a:p>
        </p:txBody>
      </p:sp>
      <p:sp>
        <p:nvSpPr>
          <p:cNvPr id="6" name="Slide Number Placeholder 4"/>
          <p:cNvSpPr>
            <a:spLocks noGrp="1"/>
          </p:cNvSpPr>
          <p:nvPr>
            <p:ph type="sldNum" sz="quarter" idx="12"/>
          </p:nvPr>
        </p:nvSpPr>
        <p:spPr/>
        <p:txBody>
          <a:bodyPr/>
          <a:lstStyle>
            <a:lvl1pPr>
              <a:defRPr/>
            </a:lvl1pPr>
          </a:lstStyle>
          <a:p>
            <a:fld id="{953D4D19-0EB3-40EF-AE5D-05E3F377EA8D}" type="slidenum">
              <a:rPr lang="it-IT"/>
              <a:pPr/>
              <a:t>‹N›</a:t>
            </a:fld>
            <a:endParaRPr lang="it-IT"/>
          </a:p>
        </p:txBody>
      </p:sp>
    </p:spTree>
    <p:extLst>
      <p:ext uri="{BB962C8B-B14F-4D97-AF65-F5344CB8AC3E}">
        <p14:creationId xmlns:p14="http://schemas.microsoft.com/office/powerpoint/2010/main" val="1407128928"/>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pic>
        <p:nvPicPr>
          <p:cNvPr id="5" name="Picture 11"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61718" y="1557868"/>
            <a:ext cx="2862910" cy="1439332"/>
          </a:xfrm>
        </p:spPr>
        <p:txBody>
          <a:bodyPr anchor="b"/>
          <a:lstStyle>
            <a:lvl1pPr algn="l">
              <a:defRPr sz="2400" b="0"/>
            </a:lvl1pPr>
          </a:lstStyle>
          <a:p>
            <a:r>
              <a:rPr lang="it-IT"/>
              <a:t>Fare clic per modificare lo stile del titolo</a:t>
            </a:r>
            <a:endParaRPr lang="en-US" dirty="0"/>
          </a:p>
        </p:txBody>
      </p:sp>
      <p:sp>
        <p:nvSpPr>
          <p:cNvPr id="3" name="Content Placeholder 2"/>
          <p:cNvSpPr>
            <a:spLocks noGrp="1"/>
          </p:cNvSpPr>
          <p:nvPr>
            <p:ph idx="1"/>
          </p:nvPr>
        </p:nvSpPr>
        <p:spPr>
          <a:xfrm>
            <a:off x="3606144" y="609601"/>
            <a:ext cx="4627975" cy="5181600"/>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61718" y="2997200"/>
            <a:ext cx="2862910" cy="184573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6" name="Date Placeholder 4"/>
          <p:cNvSpPr>
            <a:spLocks noGrp="1"/>
          </p:cNvSpPr>
          <p:nvPr>
            <p:ph type="dt" sz="half" idx="10"/>
          </p:nvPr>
        </p:nvSpPr>
        <p:spPr/>
        <p:txBody>
          <a:bodyPr/>
          <a:lstStyle>
            <a:lvl1pPr>
              <a:defRPr/>
            </a:lvl1pPr>
          </a:lstStyle>
          <a:p>
            <a:pPr>
              <a:defRPr/>
            </a:pPr>
            <a:fld id="{599EE3E5-6714-4DF5-A50B-377D0ED674DD}" type="datetimeFigureOut">
              <a:rPr lang="it-IT"/>
              <a:pPr>
                <a:defRPr/>
              </a:pPr>
              <a:t>18/09/2024</a:t>
            </a:fld>
            <a:endParaRPr lang="it-IT"/>
          </a:p>
        </p:txBody>
      </p:sp>
      <p:sp>
        <p:nvSpPr>
          <p:cNvPr id="7" name="Footer Placeholder 5"/>
          <p:cNvSpPr>
            <a:spLocks noGrp="1"/>
          </p:cNvSpPr>
          <p:nvPr>
            <p:ph type="ftr" sz="quarter" idx="11"/>
          </p:nvPr>
        </p:nvSpPr>
        <p:spPr/>
        <p:txBody>
          <a:bodyPr/>
          <a:lstStyle>
            <a:lvl1pPr>
              <a:defRPr/>
            </a:lvl1pPr>
          </a:lstStyle>
          <a:p>
            <a:pPr>
              <a:defRPr/>
            </a:pPr>
            <a:endParaRPr lang="it-IT"/>
          </a:p>
        </p:txBody>
      </p:sp>
      <p:sp>
        <p:nvSpPr>
          <p:cNvPr id="8" name="Slide Number Placeholder 6"/>
          <p:cNvSpPr>
            <a:spLocks noGrp="1"/>
          </p:cNvSpPr>
          <p:nvPr>
            <p:ph type="sldNum" sz="quarter" idx="12"/>
          </p:nvPr>
        </p:nvSpPr>
        <p:spPr/>
        <p:txBody>
          <a:bodyPr/>
          <a:lstStyle>
            <a:lvl1pPr>
              <a:defRPr/>
            </a:lvl1pPr>
          </a:lstStyle>
          <a:p>
            <a:fld id="{F8D72A6D-77E1-42E6-B4C5-6B75E6B4F844}" type="slidenum">
              <a:rPr lang="it-IT"/>
              <a:pPr/>
              <a:t>‹N›</a:t>
            </a:fld>
            <a:endParaRPr lang="it-IT"/>
          </a:p>
        </p:txBody>
      </p:sp>
    </p:spTree>
    <p:extLst>
      <p:ext uri="{BB962C8B-B14F-4D97-AF65-F5344CB8AC3E}">
        <p14:creationId xmlns:p14="http://schemas.microsoft.com/office/powerpoint/2010/main" val="36242842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4"/>
          <p:cNvSpPr/>
          <p:nvPr/>
        </p:nvSpPr>
        <p:spPr>
          <a:xfrm>
            <a:off x="152400" y="150813"/>
            <a:ext cx="8831263" cy="65563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Date Placeholder 1"/>
          <p:cNvSpPr>
            <a:spLocks noGrp="1"/>
          </p:cNvSpPr>
          <p:nvPr>
            <p:ph type="dt" sz="half" idx="10"/>
          </p:nvPr>
        </p:nvSpPr>
        <p:spPr/>
        <p:txBody>
          <a:bodyPr/>
          <a:lstStyle>
            <a:lvl1pPr>
              <a:defRPr/>
            </a:lvl1pPr>
          </a:lstStyle>
          <a:p>
            <a:pPr>
              <a:defRPr/>
            </a:pPr>
            <a:fld id="{55476AC6-CC3A-4E3E-8254-A22240F4CBDB}" type="datetimeFigureOut">
              <a:rPr lang="it-IT"/>
              <a:pPr>
                <a:defRPr/>
              </a:pPr>
              <a:t>18/09/2024</a:t>
            </a:fld>
            <a:endParaRPr lang="it-IT"/>
          </a:p>
        </p:txBody>
      </p:sp>
      <p:sp>
        <p:nvSpPr>
          <p:cNvPr id="4" name="Footer Placeholder 2"/>
          <p:cNvSpPr>
            <a:spLocks noGrp="1"/>
          </p:cNvSpPr>
          <p:nvPr>
            <p:ph type="ftr" sz="quarter" idx="11"/>
          </p:nvPr>
        </p:nvSpPr>
        <p:spPr/>
        <p:txBody>
          <a:bodyPr/>
          <a:lstStyle>
            <a:lvl1pPr>
              <a:defRPr/>
            </a:lvl1pPr>
          </a:lstStyle>
          <a:p>
            <a:pPr>
              <a:defRPr/>
            </a:pPr>
            <a:endParaRPr lang="it-IT"/>
          </a:p>
        </p:txBody>
      </p:sp>
      <p:sp>
        <p:nvSpPr>
          <p:cNvPr id="5" name="Slide Number Placeholder 3"/>
          <p:cNvSpPr>
            <a:spLocks noGrp="1"/>
          </p:cNvSpPr>
          <p:nvPr>
            <p:ph type="sldNum" sz="quarter" idx="12"/>
          </p:nvPr>
        </p:nvSpPr>
        <p:spPr/>
        <p:txBody>
          <a:bodyPr/>
          <a:lstStyle>
            <a:lvl1pPr>
              <a:defRPr/>
            </a:lvl1pPr>
          </a:lstStyle>
          <a:p>
            <a:fld id="{97C8A44B-6D4C-4C0C-88A2-602A364DB25C}" type="slidenum">
              <a:rPr lang="it-IT"/>
              <a:pPr/>
              <a:t>‹N›</a:t>
            </a:fld>
            <a:endParaRPr lang="it-IT"/>
          </a:p>
        </p:txBody>
      </p:sp>
    </p:spTree>
    <p:extLst>
      <p:ext uri="{BB962C8B-B14F-4D97-AF65-F5344CB8AC3E}">
        <p14:creationId xmlns:p14="http://schemas.microsoft.com/office/powerpoint/2010/main" val="2570117673"/>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5" name="Picture 10"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62128" y="1735672"/>
            <a:ext cx="4097204" cy="1371600"/>
          </a:xfrm>
        </p:spPr>
        <p:txBody>
          <a:bodyPr anchor="b"/>
          <a:lstStyle>
            <a:lvl1pPr algn="l">
              <a:defRPr sz="2400" b="0"/>
            </a:lvl1pPr>
          </a:lstStyle>
          <a:p>
            <a:r>
              <a:rPr lang="it-IT"/>
              <a:t>Fare clic per modificare lo stile del titolo</a:t>
            </a:r>
            <a:endParaRPr lang="en-US" dirty="0"/>
          </a:p>
        </p:txBody>
      </p:sp>
      <p:sp>
        <p:nvSpPr>
          <p:cNvPr id="14" name="Picture Placeholder 2"/>
          <p:cNvSpPr>
            <a:spLocks noGrp="1" noChangeAspect="1"/>
          </p:cNvSpPr>
          <p:nvPr>
            <p:ph type="pic" idx="1"/>
          </p:nvPr>
        </p:nvSpPr>
        <p:spPr>
          <a:xfrm>
            <a:off x="5029200" y="914400"/>
            <a:ext cx="3200400"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rtlCol="0" anchor="t">
            <a:normAutofit/>
          </a:bodyPr>
          <a:lstStyle>
            <a:lvl1pPr>
              <a:defRPr lang="en-US" sz="1600" dirty="0"/>
            </a:lvl1pPr>
          </a:lstStyle>
          <a:p>
            <a:pPr lvl="0"/>
            <a:r>
              <a:rPr lang="it-IT" noProof="0"/>
              <a:t>Fare clic sull'icona per inserire un'immagine</a:t>
            </a:r>
            <a:endParaRPr lang="en-US" noProof="0" dirty="0"/>
          </a:p>
        </p:txBody>
      </p:sp>
      <p:sp>
        <p:nvSpPr>
          <p:cNvPr id="4" name="Text Placeholder 3"/>
          <p:cNvSpPr>
            <a:spLocks noGrp="1"/>
          </p:cNvSpPr>
          <p:nvPr>
            <p:ph type="body" sz="half" idx="2"/>
          </p:nvPr>
        </p:nvSpPr>
        <p:spPr>
          <a:xfrm>
            <a:off x="462128" y="3107272"/>
            <a:ext cx="4097204"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6" name="Date Placeholder 4"/>
          <p:cNvSpPr>
            <a:spLocks noGrp="1"/>
          </p:cNvSpPr>
          <p:nvPr>
            <p:ph type="dt" sz="half" idx="10"/>
          </p:nvPr>
        </p:nvSpPr>
        <p:spPr/>
        <p:txBody>
          <a:bodyPr/>
          <a:lstStyle>
            <a:lvl1pPr>
              <a:defRPr/>
            </a:lvl1pPr>
          </a:lstStyle>
          <a:p>
            <a:pPr>
              <a:defRPr/>
            </a:pPr>
            <a:fld id="{80B8B20A-2C94-4E68-9ADA-444C620EEA80}" type="datetimeFigureOut">
              <a:rPr lang="it-IT"/>
              <a:pPr>
                <a:defRPr/>
              </a:pPr>
              <a:t>18/09/2024</a:t>
            </a:fld>
            <a:endParaRPr lang="it-IT"/>
          </a:p>
        </p:txBody>
      </p:sp>
      <p:sp>
        <p:nvSpPr>
          <p:cNvPr id="7" name="Footer Placeholder 5"/>
          <p:cNvSpPr>
            <a:spLocks noGrp="1"/>
          </p:cNvSpPr>
          <p:nvPr>
            <p:ph type="ftr" sz="quarter" idx="11"/>
          </p:nvPr>
        </p:nvSpPr>
        <p:spPr/>
        <p:txBody>
          <a:bodyPr/>
          <a:lstStyle>
            <a:lvl1pPr>
              <a:defRPr/>
            </a:lvl1pPr>
          </a:lstStyle>
          <a:p>
            <a:pPr>
              <a:defRPr/>
            </a:pPr>
            <a:endParaRPr lang="it-IT"/>
          </a:p>
        </p:txBody>
      </p:sp>
      <p:sp>
        <p:nvSpPr>
          <p:cNvPr id="8" name="Slide Number Placeholder 6"/>
          <p:cNvSpPr>
            <a:spLocks noGrp="1"/>
          </p:cNvSpPr>
          <p:nvPr>
            <p:ph type="sldNum" sz="quarter" idx="12"/>
          </p:nvPr>
        </p:nvSpPr>
        <p:spPr/>
        <p:txBody>
          <a:bodyPr/>
          <a:lstStyle>
            <a:lvl1pPr>
              <a:defRPr/>
            </a:lvl1pPr>
          </a:lstStyle>
          <a:p>
            <a:fld id="{89001477-6635-471A-9499-940BC11C26C3}" type="slidenum">
              <a:rPr lang="it-IT"/>
              <a:pPr/>
              <a:t>‹N›</a:t>
            </a:fld>
            <a:endParaRPr lang="it-IT"/>
          </a:p>
        </p:txBody>
      </p:sp>
    </p:spTree>
    <p:extLst>
      <p:ext uri="{BB962C8B-B14F-4D97-AF65-F5344CB8AC3E}">
        <p14:creationId xmlns:p14="http://schemas.microsoft.com/office/powerpoint/2010/main" val="37636522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pic>
        <p:nvPicPr>
          <p:cNvPr id="5" name="Picture 9"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1" y="4732865"/>
            <a:ext cx="7772400" cy="566738"/>
          </a:xfrm>
        </p:spPr>
        <p:txBody>
          <a:bodyPr anchor="b"/>
          <a:lstStyle>
            <a:lvl1pPr algn="l">
              <a:defRPr sz="2000" b="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914401" y="932112"/>
            <a:ext cx="6858000"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rtlCol="0" anchor="t">
            <a:normAutofit/>
          </a:bodyPr>
          <a:lstStyle>
            <a:lvl1pPr>
              <a:defRPr lang="en-US" sz="1600"/>
            </a:lvl1pPr>
          </a:lstStyle>
          <a:p>
            <a:pPr lvl="0"/>
            <a:r>
              <a:rPr lang="it-IT" noProof="0"/>
              <a:t>Fare clic sull'icona per inserire un'immagine</a:t>
            </a:r>
            <a:endParaRPr lang="en-US" noProof="0" dirty="0"/>
          </a:p>
        </p:txBody>
      </p:sp>
      <p:sp>
        <p:nvSpPr>
          <p:cNvPr id="4" name="Text Placeholder 3"/>
          <p:cNvSpPr>
            <a:spLocks noGrp="1"/>
          </p:cNvSpPr>
          <p:nvPr>
            <p:ph type="body" sz="half" idx="2"/>
          </p:nvPr>
        </p:nvSpPr>
        <p:spPr>
          <a:xfrm>
            <a:off x="457201" y="5299603"/>
            <a:ext cx="77724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6" name="Date Placeholder 4"/>
          <p:cNvSpPr>
            <a:spLocks noGrp="1"/>
          </p:cNvSpPr>
          <p:nvPr>
            <p:ph type="dt" sz="half" idx="10"/>
          </p:nvPr>
        </p:nvSpPr>
        <p:spPr/>
        <p:txBody>
          <a:bodyPr/>
          <a:lstStyle>
            <a:lvl1pPr>
              <a:defRPr/>
            </a:lvl1pPr>
          </a:lstStyle>
          <a:p>
            <a:pPr>
              <a:defRPr/>
            </a:pPr>
            <a:fld id="{703B15EE-4A6F-4967-84BF-7083D8135CFD}" type="datetimeFigureOut">
              <a:rPr lang="it-IT"/>
              <a:pPr>
                <a:defRPr/>
              </a:pPr>
              <a:t>18/09/2024</a:t>
            </a:fld>
            <a:endParaRPr lang="it-IT"/>
          </a:p>
        </p:txBody>
      </p:sp>
      <p:sp>
        <p:nvSpPr>
          <p:cNvPr id="7" name="Footer Placeholder 5"/>
          <p:cNvSpPr>
            <a:spLocks noGrp="1"/>
          </p:cNvSpPr>
          <p:nvPr>
            <p:ph type="ftr" sz="quarter" idx="11"/>
          </p:nvPr>
        </p:nvSpPr>
        <p:spPr/>
        <p:txBody>
          <a:bodyPr/>
          <a:lstStyle>
            <a:lvl1pPr>
              <a:defRPr/>
            </a:lvl1pPr>
          </a:lstStyle>
          <a:p>
            <a:pPr>
              <a:defRPr/>
            </a:pPr>
            <a:endParaRPr lang="it-IT"/>
          </a:p>
        </p:txBody>
      </p:sp>
      <p:sp>
        <p:nvSpPr>
          <p:cNvPr id="8" name="Slide Number Placeholder 6"/>
          <p:cNvSpPr>
            <a:spLocks noGrp="1"/>
          </p:cNvSpPr>
          <p:nvPr>
            <p:ph type="sldNum" sz="quarter" idx="12"/>
          </p:nvPr>
        </p:nvSpPr>
        <p:spPr/>
        <p:txBody>
          <a:bodyPr/>
          <a:lstStyle>
            <a:lvl1pPr>
              <a:defRPr/>
            </a:lvl1pPr>
          </a:lstStyle>
          <a:p>
            <a:fld id="{EADACF4F-2374-4F57-8C1D-AE2A18EB581C}" type="slidenum">
              <a:rPr lang="it-IT"/>
              <a:pPr/>
              <a:t>‹N›</a:t>
            </a:fld>
            <a:endParaRPr lang="it-IT"/>
          </a:p>
        </p:txBody>
      </p:sp>
    </p:spTree>
    <p:extLst>
      <p:ext uri="{BB962C8B-B14F-4D97-AF65-F5344CB8AC3E}">
        <p14:creationId xmlns:p14="http://schemas.microsoft.com/office/powerpoint/2010/main" val="294048190"/>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pic>
        <p:nvPicPr>
          <p:cNvPr id="4"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3" y="609602"/>
            <a:ext cx="7772399" cy="3124199"/>
          </a:xfrm>
        </p:spPr>
        <p:txBody>
          <a:bodyPr/>
          <a:lstStyle>
            <a:lvl1pPr algn="l">
              <a:defRPr sz="32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457202" y="4343400"/>
            <a:ext cx="7772399" cy="1447800"/>
          </a:xfrm>
        </p:spPr>
        <p:txBody>
          <a:bodyP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5" name="Date Placeholder 3"/>
          <p:cNvSpPr>
            <a:spLocks noGrp="1"/>
          </p:cNvSpPr>
          <p:nvPr>
            <p:ph type="dt" sz="half" idx="10"/>
          </p:nvPr>
        </p:nvSpPr>
        <p:spPr/>
        <p:txBody>
          <a:bodyPr/>
          <a:lstStyle>
            <a:lvl1pPr>
              <a:defRPr/>
            </a:lvl1pPr>
          </a:lstStyle>
          <a:p>
            <a:pPr>
              <a:defRPr/>
            </a:pPr>
            <a:fld id="{C003743A-9B93-42DC-BFE8-4C950F04D545}"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618B07CE-35DB-4FA8-B8C8-BF7953A5803B}" type="slidenum">
              <a:rPr lang="it-IT"/>
              <a:pPr/>
              <a:t>‹N›</a:t>
            </a:fld>
            <a:endParaRPr lang="it-IT"/>
          </a:p>
        </p:txBody>
      </p:sp>
    </p:spTree>
    <p:extLst>
      <p:ext uri="{BB962C8B-B14F-4D97-AF65-F5344CB8AC3E}">
        <p14:creationId xmlns:p14="http://schemas.microsoft.com/office/powerpoint/2010/main" val="845024432"/>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pic>
        <p:nvPicPr>
          <p:cNvPr id="5" name="Picture 16"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13"/>
          <p:cNvSpPr txBox="1"/>
          <p:nvPr/>
        </p:nvSpPr>
        <p:spPr>
          <a:xfrm>
            <a:off x="422275" y="717550"/>
            <a:ext cx="457200" cy="585788"/>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eaLnBrk="0" hangingPunct="0">
              <a:defRPr/>
            </a:pPr>
            <a:r>
              <a:rPr lang="en-US" sz="8000" dirty="0">
                <a:effectLst/>
              </a:rPr>
              <a:t>“</a:t>
            </a:r>
          </a:p>
        </p:txBody>
      </p:sp>
      <p:sp>
        <p:nvSpPr>
          <p:cNvPr id="7" name="TextBox 14"/>
          <p:cNvSpPr txBox="1"/>
          <p:nvPr/>
        </p:nvSpPr>
        <p:spPr>
          <a:xfrm>
            <a:off x="7735888" y="2751138"/>
            <a:ext cx="457200" cy="585787"/>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eaLnBrk="0" hangingPunct="0">
              <a:defRPr/>
            </a:pPr>
            <a:r>
              <a:rPr lang="en-US" sz="8000" dirty="0">
                <a:effectLst/>
              </a:rPr>
              <a:t>”</a:t>
            </a:r>
          </a:p>
        </p:txBody>
      </p:sp>
      <p:sp>
        <p:nvSpPr>
          <p:cNvPr id="2" name="Title 1"/>
          <p:cNvSpPr>
            <a:spLocks noGrp="1"/>
          </p:cNvSpPr>
          <p:nvPr>
            <p:ph type="title"/>
          </p:nvPr>
        </p:nvSpPr>
        <p:spPr>
          <a:xfrm>
            <a:off x="879115" y="609602"/>
            <a:ext cx="7091297" cy="2743199"/>
          </a:xfrm>
        </p:spPr>
        <p:txBody>
          <a:bodyPr/>
          <a:lstStyle>
            <a:lvl1pPr algn="l">
              <a:defRPr sz="3200" b="0" cap="none">
                <a:solidFill>
                  <a:schemeClr val="tx1"/>
                </a:solidFill>
              </a:defRPr>
            </a:lvl1pPr>
          </a:lstStyle>
          <a:p>
            <a:r>
              <a:rPr lang="it-IT"/>
              <a:t>Fare clic per modificare lo stile del titolo</a:t>
            </a:r>
            <a:endParaRPr lang="en-US" dirty="0"/>
          </a:p>
        </p:txBody>
      </p:sp>
      <p:sp>
        <p:nvSpPr>
          <p:cNvPr id="10" name="Text Placeholder 9"/>
          <p:cNvSpPr>
            <a:spLocks noGrp="1"/>
          </p:cNvSpPr>
          <p:nvPr>
            <p:ph type="body" sz="quarter" idx="13"/>
          </p:nvPr>
        </p:nvSpPr>
        <p:spPr>
          <a:xfrm>
            <a:off x="988671" y="3352800"/>
            <a:ext cx="6876133" cy="381000"/>
          </a:xfrm>
        </p:spPr>
        <p:txBody>
          <a:bodyPr>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stili del testo dello schema</a:t>
            </a:r>
          </a:p>
        </p:txBody>
      </p:sp>
      <p:sp>
        <p:nvSpPr>
          <p:cNvPr id="3" name="Text Placeholder 2"/>
          <p:cNvSpPr>
            <a:spLocks noGrp="1"/>
          </p:cNvSpPr>
          <p:nvPr>
            <p:ph type="body" idx="1"/>
          </p:nvPr>
        </p:nvSpPr>
        <p:spPr>
          <a:xfrm>
            <a:off x="462266" y="4343400"/>
            <a:ext cx="7772400" cy="1447800"/>
          </a:xfrm>
        </p:spPr>
        <p:txBody>
          <a:bodyP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8" name="Date Placeholder 3"/>
          <p:cNvSpPr>
            <a:spLocks noGrp="1"/>
          </p:cNvSpPr>
          <p:nvPr>
            <p:ph type="dt" sz="half" idx="14"/>
          </p:nvPr>
        </p:nvSpPr>
        <p:spPr/>
        <p:txBody>
          <a:bodyPr/>
          <a:lstStyle>
            <a:lvl1pPr>
              <a:defRPr/>
            </a:lvl1pPr>
          </a:lstStyle>
          <a:p>
            <a:pPr>
              <a:defRPr/>
            </a:pPr>
            <a:fld id="{432353A1-6E0C-411B-AF1C-2798DD4BEBA6}" type="datetimeFigureOut">
              <a:rPr lang="it-IT"/>
              <a:pPr>
                <a:defRPr/>
              </a:pPr>
              <a:t>18/09/2024</a:t>
            </a:fld>
            <a:endParaRPr lang="it-IT"/>
          </a:p>
        </p:txBody>
      </p:sp>
      <p:sp>
        <p:nvSpPr>
          <p:cNvPr id="9" name="Footer Placeholder 4"/>
          <p:cNvSpPr>
            <a:spLocks noGrp="1"/>
          </p:cNvSpPr>
          <p:nvPr>
            <p:ph type="ftr" sz="quarter" idx="15"/>
          </p:nvPr>
        </p:nvSpPr>
        <p:spPr/>
        <p:txBody>
          <a:bodyPr/>
          <a:lstStyle>
            <a:lvl1pPr>
              <a:defRPr/>
            </a:lvl1pPr>
          </a:lstStyle>
          <a:p>
            <a:pPr>
              <a:defRPr/>
            </a:pPr>
            <a:endParaRPr lang="it-IT"/>
          </a:p>
        </p:txBody>
      </p:sp>
      <p:sp>
        <p:nvSpPr>
          <p:cNvPr id="11" name="Slide Number Placeholder 5"/>
          <p:cNvSpPr>
            <a:spLocks noGrp="1"/>
          </p:cNvSpPr>
          <p:nvPr>
            <p:ph type="sldNum" sz="quarter" idx="16"/>
          </p:nvPr>
        </p:nvSpPr>
        <p:spPr/>
        <p:txBody>
          <a:bodyPr/>
          <a:lstStyle>
            <a:lvl1pPr>
              <a:defRPr/>
            </a:lvl1pPr>
          </a:lstStyle>
          <a:p>
            <a:fld id="{E8552291-3EE2-4BF7-B030-CFE52E3D46DA}" type="slidenum">
              <a:rPr lang="it-IT"/>
              <a:pPr/>
              <a:t>‹N›</a:t>
            </a:fld>
            <a:endParaRPr lang="it-IT"/>
          </a:p>
        </p:txBody>
      </p:sp>
    </p:spTree>
    <p:extLst>
      <p:ext uri="{BB962C8B-B14F-4D97-AF65-F5344CB8AC3E}">
        <p14:creationId xmlns:p14="http://schemas.microsoft.com/office/powerpoint/2010/main" val="886616498"/>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pic>
        <p:nvPicPr>
          <p:cNvPr id="4"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1" y="3291648"/>
            <a:ext cx="7772401" cy="1468800"/>
          </a:xfrm>
        </p:spPr>
        <p:txBody>
          <a:bodyPr anchor="b"/>
          <a:lstStyle>
            <a:lvl1pPr algn="l">
              <a:defRPr sz="28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457200" y="4760448"/>
            <a:ext cx="7772402"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5" name="Date Placeholder 3"/>
          <p:cNvSpPr>
            <a:spLocks noGrp="1"/>
          </p:cNvSpPr>
          <p:nvPr>
            <p:ph type="dt" sz="half" idx="10"/>
          </p:nvPr>
        </p:nvSpPr>
        <p:spPr/>
        <p:txBody>
          <a:bodyPr/>
          <a:lstStyle>
            <a:lvl1pPr>
              <a:defRPr/>
            </a:lvl1pPr>
          </a:lstStyle>
          <a:p>
            <a:pPr>
              <a:defRPr/>
            </a:pPr>
            <a:fld id="{5A272727-9A43-4BAD-B9BF-5166507A003C}"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433A521E-BE22-467C-BFA8-7F16E7B5C2D4}" type="slidenum">
              <a:rPr lang="it-IT"/>
              <a:pPr/>
              <a:t>‹N›</a:t>
            </a:fld>
            <a:endParaRPr lang="it-IT"/>
          </a:p>
        </p:txBody>
      </p:sp>
    </p:spTree>
    <p:extLst>
      <p:ext uri="{BB962C8B-B14F-4D97-AF65-F5344CB8AC3E}">
        <p14:creationId xmlns:p14="http://schemas.microsoft.com/office/powerpoint/2010/main" val="2379434860"/>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pic>
        <p:nvPicPr>
          <p:cNvPr id="5" name="Picture 12"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10"/>
          <p:cNvSpPr txBox="1"/>
          <p:nvPr/>
        </p:nvSpPr>
        <p:spPr>
          <a:xfrm>
            <a:off x="422275" y="717550"/>
            <a:ext cx="457200" cy="585788"/>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eaLnBrk="0" hangingPunct="0">
              <a:defRPr/>
            </a:pPr>
            <a:r>
              <a:rPr lang="en-US" sz="8000" dirty="0">
                <a:effectLst/>
              </a:rPr>
              <a:t>“</a:t>
            </a:r>
          </a:p>
        </p:txBody>
      </p:sp>
      <p:sp>
        <p:nvSpPr>
          <p:cNvPr id="7" name="TextBox 15"/>
          <p:cNvSpPr txBox="1"/>
          <p:nvPr/>
        </p:nvSpPr>
        <p:spPr>
          <a:xfrm>
            <a:off x="7735888" y="2751138"/>
            <a:ext cx="457200" cy="585787"/>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eaLnBrk="0" hangingPunct="0">
              <a:defRPr/>
            </a:pPr>
            <a:r>
              <a:rPr lang="en-US" sz="8000" dirty="0">
                <a:effectLst/>
              </a:rPr>
              <a:t>”</a:t>
            </a:r>
          </a:p>
        </p:txBody>
      </p:sp>
      <p:sp>
        <p:nvSpPr>
          <p:cNvPr id="2" name="Title 1"/>
          <p:cNvSpPr>
            <a:spLocks noGrp="1"/>
          </p:cNvSpPr>
          <p:nvPr>
            <p:ph type="title"/>
          </p:nvPr>
        </p:nvSpPr>
        <p:spPr>
          <a:xfrm>
            <a:off x="879115" y="609602"/>
            <a:ext cx="7091297" cy="2743199"/>
          </a:xfrm>
        </p:spPr>
        <p:txBody>
          <a:bodyPr/>
          <a:lstStyle>
            <a:lvl1pPr algn="l">
              <a:defRPr sz="3200" b="0" cap="none">
                <a:solidFill>
                  <a:schemeClr val="tx1"/>
                </a:solidFill>
              </a:defRPr>
            </a:lvl1pPr>
          </a:lstStyle>
          <a:p>
            <a:r>
              <a:rPr lang="it-IT"/>
              <a:t>Fare clic per modificare lo stile del titolo</a:t>
            </a:r>
            <a:endParaRPr lang="en-US" dirty="0"/>
          </a:p>
        </p:txBody>
      </p:sp>
      <p:sp>
        <p:nvSpPr>
          <p:cNvPr id="10" name="Text Placeholder 9"/>
          <p:cNvSpPr>
            <a:spLocks noGrp="1"/>
          </p:cNvSpPr>
          <p:nvPr>
            <p:ph type="body" sz="quarter" idx="13"/>
          </p:nvPr>
        </p:nvSpPr>
        <p:spPr>
          <a:xfrm>
            <a:off x="457200" y="3886200"/>
            <a:ext cx="7772401" cy="889000"/>
          </a:xfrm>
        </p:spPr>
        <p:txBody>
          <a:bodyPr rtlCol="0" anchor="b">
            <a:normAutofit/>
          </a:bodyPr>
          <a:lstStyle>
            <a:lvl1pPr>
              <a:buNone/>
              <a:defRPr lang="en-US" sz="2000" b="0" cap="none" dirty="0">
                <a:ln w="3175" cmpd="sng">
                  <a:noFill/>
                </a:ln>
                <a:solidFill>
                  <a:schemeClr val="tx1"/>
                </a:solidFill>
                <a:effectLst/>
              </a:defRPr>
            </a:lvl1pPr>
          </a:lstStyle>
          <a:p>
            <a:pPr lvl="0"/>
            <a:r>
              <a:rPr lang="it-IT"/>
              <a:t>Fare clic per modificare stili del testo dello schema</a:t>
            </a:r>
          </a:p>
        </p:txBody>
      </p:sp>
      <p:sp>
        <p:nvSpPr>
          <p:cNvPr id="3" name="Text Placeholder 2"/>
          <p:cNvSpPr>
            <a:spLocks noGrp="1"/>
          </p:cNvSpPr>
          <p:nvPr>
            <p:ph type="body" idx="1"/>
          </p:nvPr>
        </p:nvSpPr>
        <p:spPr>
          <a:xfrm>
            <a:off x="457200" y="4775200"/>
            <a:ext cx="7772401" cy="10160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8" name="Date Placeholder 3"/>
          <p:cNvSpPr>
            <a:spLocks noGrp="1"/>
          </p:cNvSpPr>
          <p:nvPr>
            <p:ph type="dt" sz="half" idx="14"/>
          </p:nvPr>
        </p:nvSpPr>
        <p:spPr/>
        <p:txBody>
          <a:bodyPr/>
          <a:lstStyle>
            <a:lvl1pPr>
              <a:defRPr/>
            </a:lvl1pPr>
          </a:lstStyle>
          <a:p>
            <a:pPr>
              <a:defRPr/>
            </a:pPr>
            <a:fld id="{6233D443-513D-4E7F-B849-C9CA5CC7E4F9}" type="datetimeFigureOut">
              <a:rPr lang="it-IT"/>
              <a:pPr>
                <a:defRPr/>
              </a:pPr>
              <a:t>18/09/2024</a:t>
            </a:fld>
            <a:endParaRPr lang="it-IT"/>
          </a:p>
        </p:txBody>
      </p:sp>
      <p:sp>
        <p:nvSpPr>
          <p:cNvPr id="9" name="Footer Placeholder 4"/>
          <p:cNvSpPr>
            <a:spLocks noGrp="1"/>
          </p:cNvSpPr>
          <p:nvPr>
            <p:ph type="ftr" sz="quarter" idx="15"/>
          </p:nvPr>
        </p:nvSpPr>
        <p:spPr/>
        <p:txBody>
          <a:bodyPr/>
          <a:lstStyle>
            <a:lvl1pPr>
              <a:defRPr/>
            </a:lvl1pPr>
          </a:lstStyle>
          <a:p>
            <a:pPr>
              <a:defRPr/>
            </a:pPr>
            <a:endParaRPr lang="it-IT"/>
          </a:p>
        </p:txBody>
      </p:sp>
      <p:sp>
        <p:nvSpPr>
          <p:cNvPr id="11" name="Slide Number Placeholder 5"/>
          <p:cNvSpPr>
            <a:spLocks noGrp="1"/>
          </p:cNvSpPr>
          <p:nvPr>
            <p:ph type="sldNum" sz="quarter" idx="16"/>
          </p:nvPr>
        </p:nvSpPr>
        <p:spPr/>
        <p:txBody>
          <a:bodyPr/>
          <a:lstStyle>
            <a:lvl1pPr>
              <a:defRPr/>
            </a:lvl1pPr>
          </a:lstStyle>
          <a:p>
            <a:fld id="{1A39A179-5CD4-476E-869B-4B21348D5B67}" type="slidenum">
              <a:rPr lang="it-IT"/>
              <a:pPr/>
              <a:t>‹N›</a:t>
            </a:fld>
            <a:endParaRPr lang="it-IT"/>
          </a:p>
        </p:txBody>
      </p:sp>
    </p:spTree>
    <p:extLst>
      <p:ext uri="{BB962C8B-B14F-4D97-AF65-F5344CB8AC3E}">
        <p14:creationId xmlns:p14="http://schemas.microsoft.com/office/powerpoint/2010/main" val="313389023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pic>
        <p:nvPicPr>
          <p:cNvPr id="5" name="Picture 7"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64440" y="609602"/>
            <a:ext cx="7772401" cy="2743199"/>
          </a:xfrm>
        </p:spPr>
        <p:txBody>
          <a:bodyPr/>
          <a:lstStyle>
            <a:lvl1pPr>
              <a:defRPr lang="en-US" sz="2800" b="0" dirty="0"/>
            </a:lvl1pPr>
          </a:lstStyle>
          <a:p>
            <a:pPr lvl="0"/>
            <a:r>
              <a:rPr lang="it-IT"/>
              <a:t>Fare clic per modificare lo stile del titolo</a:t>
            </a:r>
            <a:endParaRPr lang="en-US" dirty="0"/>
          </a:p>
        </p:txBody>
      </p:sp>
      <p:sp>
        <p:nvSpPr>
          <p:cNvPr id="10" name="Text Placeholder 9"/>
          <p:cNvSpPr>
            <a:spLocks noGrp="1"/>
          </p:cNvSpPr>
          <p:nvPr>
            <p:ph type="body" sz="quarter" idx="13"/>
          </p:nvPr>
        </p:nvSpPr>
        <p:spPr>
          <a:xfrm>
            <a:off x="464440" y="3505200"/>
            <a:ext cx="7772401" cy="838200"/>
          </a:xfrm>
        </p:spPr>
        <p:txBody>
          <a:bodyPr rtlCol="0" anchor="b">
            <a:normAutofit/>
          </a:bodyPr>
          <a:lstStyle>
            <a:lvl1pPr>
              <a:buNone/>
              <a:defRPr lang="en-US" sz="2000" b="0" cap="none" dirty="0">
                <a:ln w="3175" cmpd="sng">
                  <a:noFill/>
                </a:ln>
                <a:solidFill>
                  <a:schemeClr val="tx1"/>
                </a:solidFill>
                <a:effectLst/>
              </a:defRPr>
            </a:lvl1pPr>
          </a:lstStyle>
          <a:p>
            <a:pPr lvl="0"/>
            <a:r>
              <a:rPr lang="it-IT"/>
              <a:t>Fare clic per modificare stili del testo dello schema</a:t>
            </a:r>
          </a:p>
        </p:txBody>
      </p:sp>
      <p:sp>
        <p:nvSpPr>
          <p:cNvPr id="3" name="Text Placeholder 2"/>
          <p:cNvSpPr>
            <a:spLocks noGrp="1"/>
          </p:cNvSpPr>
          <p:nvPr>
            <p:ph type="body" idx="1"/>
          </p:nvPr>
        </p:nvSpPr>
        <p:spPr>
          <a:xfrm>
            <a:off x="464439" y="4343400"/>
            <a:ext cx="7772401" cy="14478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6" name="Date Placeholder 3"/>
          <p:cNvSpPr>
            <a:spLocks noGrp="1"/>
          </p:cNvSpPr>
          <p:nvPr>
            <p:ph type="dt" sz="half" idx="14"/>
          </p:nvPr>
        </p:nvSpPr>
        <p:spPr/>
        <p:txBody>
          <a:bodyPr/>
          <a:lstStyle>
            <a:lvl1pPr>
              <a:defRPr/>
            </a:lvl1pPr>
          </a:lstStyle>
          <a:p>
            <a:pPr>
              <a:defRPr/>
            </a:pPr>
            <a:fld id="{6243F954-8BC1-4553-88FD-941B1E8B5E90}" type="datetimeFigureOut">
              <a:rPr lang="it-IT"/>
              <a:pPr>
                <a:defRPr/>
              </a:pPr>
              <a:t>18/09/2024</a:t>
            </a:fld>
            <a:endParaRPr lang="it-IT"/>
          </a:p>
        </p:txBody>
      </p:sp>
      <p:sp>
        <p:nvSpPr>
          <p:cNvPr id="7" name="Footer Placeholder 4"/>
          <p:cNvSpPr>
            <a:spLocks noGrp="1"/>
          </p:cNvSpPr>
          <p:nvPr>
            <p:ph type="ftr" sz="quarter" idx="15"/>
          </p:nvPr>
        </p:nvSpPr>
        <p:spPr/>
        <p:txBody>
          <a:bodyPr/>
          <a:lstStyle>
            <a:lvl1pPr>
              <a:defRPr/>
            </a:lvl1pPr>
          </a:lstStyle>
          <a:p>
            <a:pPr>
              <a:defRPr/>
            </a:pPr>
            <a:endParaRPr lang="it-IT"/>
          </a:p>
        </p:txBody>
      </p:sp>
      <p:sp>
        <p:nvSpPr>
          <p:cNvPr id="8" name="Slide Number Placeholder 5"/>
          <p:cNvSpPr>
            <a:spLocks noGrp="1"/>
          </p:cNvSpPr>
          <p:nvPr>
            <p:ph type="sldNum" sz="quarter" idx="16"/>
          </p:nvPr>
        </p:nvSpPr>
        <p:spPr/>
        <p:txBody>
          <a:bodyPr/>
          <a:lstStyle>
            <a:lvl1pPr>
              <a:defRPr/>
            </a:lvl1pPr>
          </a:lstStyle>
          <a:p>
            <a:fld id="{557A68DF-7FC2-46BC-902B-99F56B68361E}" type="slidenum">
              <a:rPr lang="it-IT"/>
              <a:pPr/>
              <a:t>‹N›</a:t>
            </a:fld>
            <a:endParaRPr lang="it-IT"/>
          </a:p>
        </p:txBody>
      </p:sp>
    </p:spTree>
    <p:extLst>
      <p:ext uri="{BB962C8B-B14F-4D97-AF65-F5344CB8AC3E}">
        <p14:creationId xmlns:p14="http://schemas.microsoft.com/office/powerpoint/2010/main" val="1479715718"/>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pic>
        <p:nvPicPr>
          <p:cNvPr id="4"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457200" y="609601"/>
            <a:ext cx="7772400" cy="1456267"/>
          </a:xfrm>
        </p:spPr>
        <p:txBody>
          <a:bodyPr/>
          <a:lstStyle>
            <a:lvl1pPr>
              <a:defRPr sz="2800"/>
            </a:lvl1p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p:cNvSpPr>
            <a:spLocks noGrp="1"/>
          </p:cNvSpPr>
          <p:nvPr>
            <p:ph type="dt" sz="half" idx="10"/>
          </p:nvPr>
        </p:nvSpPr>
        <p:spPr/>
        <p:txBody>
          <a:bodyPr/>
          <a:lstStyle>
            <a:lvl1pPr>
              <a:defRPr/>
            </a:lvl1pPr>
          </a:lstStyle>
          <a:p>
            <a:pPr>
              <a:defRPr/>
            </a:pPr>
            <a:fld id="{42FBBA3B-C839-4B8C-AE87-6B49281A9CFE}"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B5C09DDD-A456-4EAF-901D-EEF226FAEE27}" type="slidenum">
              <a:rPr lang="it-IT"/>
              <a:pPr/>
              <a:t>‹N›</a:t>
            </a:fld>
            <a:endParaRPr lang="it-IT"/>
          </a:p>
        </p:txBody>
      </p:sp>
    </p:spTree>
    <p:extLst>
      <p:ext uri="{BB962C8B-B14F-4D97-AF65-F5344CB8AC3E}">
        <p14:creationId xmlns:p14="http://schemas.microsoft.com/office/powerpoint/2010/main" val="1348601593"/>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pic>
        <p:nvPicPr>
          <p:cNvPr id="4"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6552978" y="609600"/>
            <a:ext cx="1676621" cy="5181601"/>
          </a:xfrm>
        </p:spPr>
        <p:txBody>
          <a:bodyPr vert="eaVert"/>
          <a:lstStyle>
            <a:lvl1pPr>
              <a:defRPr sz="2800"/>
            </a:lvl1pPr>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457200" y="609600"/>
            <a:ext cx="5990184" cy="5181600"/>
          </a:xfrm>
        </p:spPr>
        <p:txBody>
          <a:bodyPr vert="eaVert" ancho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p:cNvSpPr>
            <a:spLocks noGrp="1"/>
          </p:cNvSpPr>
          <p:nvPr>
            <p:ph type="dt" sz="half" idx="10"/>
          </p:nvPr>
        </p:nvSpPr>
        <p:spPr/>
        <p:txBody>
          <a:bodyPr/>
          <a:lstStyle>
            <a:lvl1pPr>
              <a:defRPr/>
            </a:lvl1pPr>
          </a:lstStyle>
          <a:p>
            <a:pPr>
              <a:defRPr/>
            </a:pPr>
            <a:fld id="{69E4DCDD-BA3F-459A-8414-8B74FC88316B}"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10976C65-C281-4F0C-B14A-6A04375C6AAA}" type="slidenum">
              <a:rPr lang="it-IT"/>
              <a:pPr/>
              <a:t>‹N›</a:t>
            </a:fld>
            <a:endParaRPr lang="it-IT"/>
          </a:p>
        </p:txBody>
      </p:sp>
    </p:spTree>
    <p:extLst>
      <p:ext uri="{BB962C8B-B14F-4D97-AF65-F5344CB8AC3E}">
        <p14:creationId xmlns:p14="http://schemas.microsoft.com/office/powerpoint/2010/main" val="2735347897"/>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028020" y="1769541"/>
            <a:ext cx="7080026" cy="1828801"/>
          </a:xfrm>
        </p:spPr>
        <p:txBody>
          <a:bodyPr anchor="b"/>
          <a:lstStyle>
            <a:lvl1pPr algn="ctr">
              <a:defRPr sz="5400"/>
            </a:lvl1pPr>
          </a:lstStyle>
          <a:p>
            <a:r>
              <a:rPr lang="it-IT"/>
              <a:t>Fare clic per modificare lo stile del titolo</a:t>
            </a:r>
            <a:endParaRPr lang="en-US" dirty="0"/>
          </a:p>
        </p:txBody>
      </p:sp>
      <p:sp>
        <p:nvSpPr>
          <p:cNvPr id="3" name="Subtitle 2"/>
          <p:cNvSpPr>
            <a:spLocks noGrp="1"/>
          </p:cNvSpPr>
          <p:nvPr>
            <p:ph type="subTitle" idx="1"/>
          </p:nvPr>
        </p:nvSpPr>
        <p:spPr>
          <a:xfrm>
            <a:off x="1028020" y="3598339"/>
            <a:ext cx="7080026" cy="1049867"/>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defRPr/>
            </a:lvl1pPr>
          </a:lstStyle>
          <a:p>
            <a:pPr>
              <a:defRPr/>
            </a:pPr>
            <a:fld id="{005A7635-8D0C-4DDB-A420-C5EBAD8412A4}"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16D4CAF9-A7CD-48C6-95D8-6736285C945E}" type="slidenum">
              <a:rPr lang="it-IT"/>
              <a:pPr/>
              <a:t>‹N›</a:t>
            </a:fld>
            <a:endParaRPr lang="it-IT"/>
          </a:p>
        </p:txBody>
      </p:sp>
    </p:spTree>
    <p:extLst>
      <p:ext uri="{BB962C8B-B14F-4D97-AF65-F5344CB8AC3E}">
        <p14:creationId xmlns:p14="http://schemas.microsoft.com/office/powerpoint/2010/main" val="32344891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1">
        <a:schemeClr val="bg2"/>
      </p:bgRef>
    </p:bg>
    <p:spTree>
      <p:nvGrpSpPr>
        <p:cNvPr id="1" name=""/>
        <p:cNvGrpSpPr/>
        <p:nvPr/>
      </p:nvGrpSpPr>
      <p:grpSpPr>
        <a:xfrm>
          <a:off x="0" y="0"/>
          <a:ext cx="0" cy="0"/>
          <a:chOff x="0" y="0"/>
          <a:chExt cx="0" cy="0"/>
        </a:xfrm>
      </p:grpSpPr>
      <p:sp>
        <p:nvSpPr>
          <p:cNvPr id="5"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7"/>
          <p:cNvSpPr/>
          <p:nvPr/>
        </p:nvSpPr>
        <p:spPr>
          <a:xfrm>
            <a:off x="7010400" y="150813"/>
            <a:ext cx="1981200" cy="65563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useBgFill="1">
        <p:nvSpPr>
          <p:cNvPr id="7"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it-IT"/>
              <a:t>Fare clic per modificare lo stile del titolo</a:t>
            </a:r>
            <a:endParaRPr lang="en-US" dirty="0"/>
          </a:p>
        </p:txBody>
      </p:sp>
      <p:sp>
        <p:nvSpPr>
          <p:cNvPr id="8" name="Date Placeholder 4"/>
          <p:cNvSpPr>
            <a:spLocks noGrp="1"/>
          </p:cNvSpPr>
          <p:nvPr>
            <p:ph type="dt" sz="half" idx="10"/>
          </p:nvPr>
        </p:nvSpPr>
        <p:spPr/>
        <p:txBody>
          <a:bodyPr/>
          <a:lstStyle>
            <a:lvl1pPr>
              <a:defRPr/>
            </a:lvl1pPr>
          </a:lstStyle>
          <a:p>
            <a:pPr>
              <a:defRPr/>
            </a:pPr>
            <a:fld id="{6DF10BF0-2A0F-438E-8AD9-323DB36C4811}" type="datetimeFigureOut">
              <a:rPr lang="it-IT"/>
              <a:pPr>
                <a:defRPr/>
              </a:pPr>
              <a:t>18/09/2024</a:t>
            </a:fld>
            <a:endParaRPr lang="it-IT"/>
          </a:p>
        </p:txBody>
      </p:sp>
      <p:sp>
        <p:nvSpPr>
          <p:cNvPr id="9" name="Footer Placeholder 5"/>
          <p:cNvSpPr>
            <a:spLocks noGrp="1"/>
          </p:cNvSpPr>
          <p:nvPr>
            <p:ph type="ftr" sz="quarter" idx="11"/>
          </p:nvPr>
        </p:nvSpPr>
        <p:spPr/>
        <p:txBody>
          <a:bodyPr/>
          <a:lstStyle>
            <a:lvl1pPr>
              <a:defRPr/>
            </a:lvl1pPr>
          </a:lstStyle>
          <a:p>
            <a:pPr>
              <a:defRPr/>
            </a:pPr>
            <a:endParaRPr lang="it-IT"/>
          </a:p>
        </p:txBody>
      </p:sp>
      <p:sp>
        <p:nvSpPr>
          <p:cNvPr id="10" name="Slide Number Placeholder 6"/>
          <p:cNvSpPr>
            <a:spLocks noGrp="1"/>
          </p:cNvSpPr>
          <p:nvPr>
            <p:ph type="sldNum" sz="quarter" idx="12"/>
          </p:nvPr>
        </p:nvSpPr>
        <p:spPr/>
        <p:txBody>
          <a:bodyPr/>
          <a:lstStyle>
            <a:lvl1pPr>
              <a:defRPr>
                <a:solidFill>
                  <a:srgbClr val="FFFFFF"/>
                </a:solidFill>
              </a:defRPr>
            </a:lvl1pPr>
          </a:lstStyle>
          <a:p>
            <a:fld id="{65B4C3FB-67E6-447E-BA6A-3D0F71F60BCD}" type="slidenum">
              <a:rPr lang="it-IT"/>
              <a:pPr/>
              <a:t>‹N›</a:t>
            </a:fld>
            <a:endParaRPr lang="it-IT"/>
          </a:p>
        </p:txBody>
      </p:sp>
    </p:spTree>
    <p:extLst>
      <p:ext uri="{BB962C8B-B14F-4D97-AF65-F5344CB8AC3E}">
        <p14:creationId xmlns:p14="http://schemas.microsoft.com/office/powerpoint/2010/main" val="566236476"/>
      </p:ext>
    </p:extLst>
  </p:cSld>
  <p:clrMapOvr>
    <a:overrideClrMapping bg1="lt1" tx1="dk1" bg2="lt2" tx2="dk2" accent1="accent1" accent2="accent2" accent3="accent3" accent4="accent4" accent5="accent5" accent6="accent6" hlink="hlink" folHlink="folHlink"/>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lvl1pPr>
              <a:defRPr/>
            </a:lvl1pPr>
          </a:lstStyle>
          <a:p>
            <a:pPr>
              <a:defRPr/>
            </a:pPr>
            <a:fld id="{2CB79C0B-1500-4485-8EEF-079CAC76A8E1}"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9589208D-CCB1-4268-9AF4-38EE4A9278CB}" type="slidenum">
              <a:rPr lang="it-IT"/>
              <a:pPr/>
              <a:t>‹N›</a:t>
            </a:fld>
            <a:endParaRPr lang="it-IT"/>
          </a:p>
        </p:txBody>
      </p:sp>
    </p:spTree>
    <p:extLst>
      <p:ext uri="{BB962C8B-B14F-4D97-AF65-F5344CB8AC3E}">
        <p14:creationId xmlns:p14="http://schemas.microsoft.com/office/powerpoint/2010/main" val="22234264"/>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971551" y="1761068"/>
            <a:ext cx="7192913" cy="1828813"/>
          </a:xfrm>
        </p:spPr>
        <p:txBody>
          <a:bodyPr anchor="b"/>
          <a:lstStyle>
            <a:lvl1pPr algn="ctr">
              <a:defRPr sz="40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971551" y="3589879"/>
            <a:ext cx="7192913" cy="1507054"/>
          </a:xfrm>
        </p:spPr>
        <p:txBody>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lvl1pPr>
              <a:defRPr/>
            </a:lvl1pPr>
          </a:lstStyle>
          <a:p>
            <a:pPr>
              <a:defRPr/>
            </a:pPr>
            <a:fld id="{2D3BD9A8-88D8-4083-A272-B4503EBD341F}"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2CD28E4E-DC4B-4582-9F93-1C5D0577E23D}" type="slidenum">
              <a:rPr lang="it-IT"/>
              <a:pPr/>
              <a:t>‹N›</a:t>
            </a:fld>
            <a:endParaRPr lang="it-IT"/>
          </a:p>
        </p:txBody>
      </p:sp>
    </p:spTree>
    <p:extLst>
      <p:ext uri="{BB962C8B-B14F-4D97-AF65-F5344CB8AC3E}">
        <p14:creationId xmlns:p14="http://schemas.microsoft.com/office/powerpoint/2010/main" val="2864156440"/>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685347" y="1732449"/>
            <a:ext cx="3795373" cy="405875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52169" y="1732450"/>
            <a:ext cx="3798499" cy="4058751"/>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p:cNvSpPr>
            <a:spLocks noGrp="1"/>
          </p:cNvSpPr>
          <p:nvPr>
            <p:ph type="dt" sz="half" idx="10"/>
          </p:nvPr>
        </p:nvSpPr>
        <p:spPr/>
        <p:txBody>
          <a:bodyPr/>
          <a:lstStyle>
            <a:lvl1pPr>
              <a:defRPr/>
            </a:lvl1pPr>
          </a:lstStyle>
          <a:p>
            <a:pPr>
              <a:defRPr/>
            </a:pPr>
            <a:fld id="{5C04392E-71E4-43F0-B257-A2E655F5A2CB}"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BB488488-E193-43F1-A7B9-66E7EDDBC7AB}" type="slidenum">
              <a:rPr lang="it-IT"/>
              <a:pPr/>
              <a:t>‹N›</a:t>
            </a:fld>
            <a:endParaRPr lang="it-IT"/>
          </a:p>
        </p:txBody>
      </p:sp>
    </p:spTree>
    <p:extLst>
      <p:ext uri="{BB962C8B-B14F-4D97-AF65-F5344CB8AC3E}">
        <p14:creationId xmlns:p14="http://schemas.microsoft.com/office/powerpoint/2010/main" val="1554442031"/>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pic>
        <p:nvPicPr>
          <p:cNvPr id="7" name="Picture 9" descr="Slate-V2-SD-compPhotoInse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770063"/>
            <a:ext cx="3786188" cy="411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3" descr="Slate-V2-SD-compPhotoInse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62488" y="1770063"/>
            <a:ext cx="3787775" cy="411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it-IT"/>
              <a:t>Fare clic per modificare lo stile del titolo</a:t>
            </a:r>
            <a:endParaRPr lang="en-US" dirty="0"/>
          </a:p>
        </p:txBody>
      </p:sp>
      <p:sp>
        <p:nvSpPr>
          <p:cNvPr id="3" name="Text Placeholder 2"/>
          <p:cNvSpPr>
            <a:spLocks noGrp="1"/>
          </p:cNvSpPr>
          <p:nvPr>
            <p:ph type="body" idx="1"/>
          </p:nvPr>
        </p:nvSpPr>
        <p:spPr>
          <a:xfrm>
            <a:off x="754404" y="1835254"/>
            <a:ext cx="3657258"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754404" y="2380138"/>
            <a:ext cx="3657258" cy="3411063"/>
          </a:xfrm>
        </p:spPr>
        <p:txBody>
          <a:bodyPr/>
          <a:lstStyle>
            <a:lvl1pPr>
              <a:defRPr sz="1800"/>
            </a:lvl1pPr>
            <a:lvl2pPr>
              <a:defRPr sz="1600"/>
            </a:lvl2pPr>
            <a:lvl3pPr>
              <a:defRPr sz="1400"/>
            </a:lvl3pPr>
            <a:lvl4pPr>
              <a:defRPr sz="1200"/>
            </a:lvl4pPr>
            <a:lvl5pPr>
              <a:defRPr sz="12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721225" y="1835255"/>
            <a:ext cx="3671498"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4721225" y="2380138"/>
            <a:ext cx="3671498" cy="3411063"/>
          </a:xfrm>
        </p:spPr>
        <p:txBody>
          <a:bodyPr/>
          <a:lstStyle>
            <a:lvl1pPr>
              <a:defRPr sz="1800"/>
            </a:lvl1pPr>
            <a:lvl2pPr>
              <a:defRPr sz="1600"/>
            </a:lvl2pPr>
            <a:lvl3pPr>
              <a:defRPr sz="1400"/>
            </a:lvl3pPr>
            <a:lvl4pPr>
              <a:defRPr sz="1200"/>
            </a:lvl4pPr>
            <a:lvl5pPr>
              <a:defRPr sz="12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9" name="Date Placeholder 6"/>
          <p:cNvSpPr>
            <a:spLocks noGrp="1"/>
          </p:cNvSpPr>
          <p:nvPr>
            <p:ph type="dt" sz="half" idx="10"/>
          </p:nvPr>
        </p:nvSpPr>
        <p:spPr/>
        <p:txBody>
          <a:bodyPr/>
          <a:lstStyle>
            <a:lvl1pPr>
              <a:defRPr/>
            </a:lvl1pPr>
          </a:lstStyle>
          <a:p>
            <a:pPr>
              <a:defRPr/>
            </a:pPr>
            <a:fld id="{F063848F-978F-4815-9A23-245A85CFFBCB}" type="datetimeFigureOut">
              <a:rPr lang="it-IT"/>
              <a:pPr>
                <a:defRPr/>
              </a:pPr>
              <a:t>18/09/2024</a:t>
            </a:fld>
            <a:endParaRPr lang="it-IT"/>
          </a:p>
        </p:txBody>
      </p:sp>
      <p:sp>
        <p:nvSpPr>
          <p:cNvPr id="10" name="Footer Placeholder 7"/>
          <p:cNvSpPr>
            <a:spLocks noGrp="1"/>
          </p:cNvSpPr>
          <p:nvPr>
            <p:ph type="ftr" sz="quarter" idx="11"/>
          </p:nvPr>
        </p:nvSpPr>
        <p:spPr/>
        <p:txBody>
          <a:bodyPr/>
          <a:lstStyle>
            <a:lvl1pPr>
              <a:defRPr/>
            </a:lvl1pPr>
          </a:lstStyle>
          <a:p>
            <a:pPr>
              <a:defRPr/>
            </a:pPr>
            <a:endParaRPr lang="it-IT"/>
          </a:p>
        </p:txBody>
      </p:sp>
      <p:sp>
        <p:nvSpPr>
          <p:cNvPr id="11" name="Slide Number Placeholder 8"/>
          <p:cNvSpPr>
            <a:spLocks noGrp="1"/>
          </p:cNvSpPr>
          <p:nvPr>
            <p:ph type="sldNum" sz="quarter" idx="12"/>
          </p:nvPr>
        </p:nvSpPr>
        <p:spPr/>
        <p:txBody>
          <a:bodyPr/>
          <a:lstStyle>
            <a:lvl1pPr>
              <a:defRPr/>
            </a:lvl1pPr>
          </a:lstStyle>
          <a:p>
            <a:fld id="{CDB966B3-8CAC-450C-99F7-65B596B12706}" type="slidenum">
              <a:rPr lang="it-IT"/>
              <a:pPr/>
              <a:t>‹N›</a:t>
            </a:fld>
            <a:endParaRPr lang="it-IT"/>
          </a:p>
        </p:txBody>
      </p:sp>
    </p:spTree>
    <p:extLst>
      <p:ext uri="{BB962C8B-B14F-4D97-AF65-F5344CB8AC3E}">
        <p14:creationId xmlns:p14="http://schemas.microsoft.com/office/powerpoint/2010/main" val="613392685"/>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3"/>
          <p:cNvSpPr>
            <a:spLocks noGrp="1"/>
          </p:cNvSpPr>
          <p:nvPr>
            <p:ph type="dt" sz="half" idx="10"/>
          </p:nvPr>
        </p:nvSpPr>
        <p:spPr/>
        <p:txBody>
          <a:bodyPr/>
          <a:lstStyle>
            <a:lvl1pPr>
              <a:defRPr/>
            </a:lvl1pPr>
          </a:lstStyle>
          <a:p>
            <a:pPr>
              <a:defRPr/>
            </a:pPr>
            <a:fld id="{1214B3DD-B38D-4263-AB1D-70E10D45CB82}" type="datetimeFigureOut">
              <a:rPr lang="it-IT"/>
              <a:pPr>
                <a:defRPr/>
              </a:pPr>
              <a:t>18/09/2024</a:t>
            </a:fld>
            <a:endParaRPr lang="it-IT"/>
          </a:p>
        </p:txBody>
      </p:sp>
      <p:sp>
        <p:nvSpPr>
          <p:cNvPr id="4" name="Footer Placeholder 4"/>
          <p:cNvSpPr>
            <a:spLocks noGrp="1"/>
          </p:cNvSpPr>
          <p:nvPr>
            <p:ph type="ftr" sz="quarter" idx="11"/>
          </p:nvPr>
        </p:nvSpPr>
        <p:spPr/>
        <p:txBody>
          <a:bodyPr/>
          <a:lstStyle>
            <a:lvl1pPr>
              <a:defRPr/>
            </a:lvl1pPr>
          </a:lstStyle>
          <a:p>
            <a:pPr>
              <a:defRPr/>
            </a:pPr>
            <a:endParaRPr lang="it-IT"/>
          </a:p>
        </p:txBody>
      </p:sp>
      <p:sp>
        <p:nvSpPr>
          <p:cNvPr id="5" name="Slide Number Placeholder 5"/>
          <p:cNvSpPr>
            <a:spLocks noGrp="1"/>
          </p:cNvSpPr>
          <p:nvPr>
            <p:ph type="sldNum" sz="quarter" idx="12"/>
          </p:nvPr>
        </p:nvSpPr>
        <p:spPr/>
        <p:txBody>
          <a:bodyPr/>
          <a:lstStyle>
            <a:lvl1pPr>
              <a:defRPr/>
            </a:lvl1pPr>
          </a:lstStyle>
          <a:p>
            <a:fld id="{ADB7FD27-DD8E-40AC-A130-5A0DBF8C20CF}" type="slidenum">
              <a:rPr lang="it-IT"/>
              <a:pPr/>
              <a:t>‹N›</a:t>
            </a:fld>
            <a:endParaRPr lang="it-IT"/>
          </a:p>
        </p:txBody>
      </p:sp>
    </p:spTree>
    <p:extLst>
      <p:ext uri="{BB962C8B-B14F-4D97-AF65-F5344CB8AC3E}">
        <p14:creationId xmlns:p14="http://schemas.microsoft.com/office/powerpoint/2010/main" val="1084167552"/>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4FB0C2F-DF58-4F19-982B-DCB603E76053}" type="datetimeFigureOut">
              <a:rPr lang="it-IT"/>
              <a:pPr>
                <a:defRPr/>
              </a:pPr>
              <a:t>18/09/2024</a:t>
            </a:fld>
            <a:endParaRPr lang="it-IT"/>
          </a:p>
        </p:txBody>
      </p:sp>
      <p:sp>
        <p:nvSpPr>
          <p:cNvPr id="3" name="Footer Placeholder 4"/>
          <p:cNvSpPr>
            <a:spLocks noGrp="1"/>
          </p:cNvSpPr>
          <p:nvPr>
            <p:ph type="ftr" sz="quarter" idx="11"/>
          </p:nvPr>
        </p:nvSpPr>
        <p:spPr/>
        <p:txBody>
          <a:bodyPr/>
          <a:lstStyle>
            <a:lvl1pPr>
              <a:defRPr/>
            </a:lvl1pPr>
          </a:lstStyle>
          <a:p>
            <a:pPr>
              <a:defRPr/>
            </a:pPr>
            <a:endParaRPr lang="it-IT"/>
          </a:p>
        </p:txBody>
      </p:sp>
      <p:sp>
        <p:nvSpPr>
          <p:cNvPr id="4" name="Slide Number Placeholder 5"/>
          <p:cNvSpPr>
            <a:spLocks noGrp="1"/>
          </p:cNvSpPr>
          <p:nvPr>
            <p:ph type="sldNum" sz="quarter" idx="12"/>
          </p:nvPr>
        </p:nvSpPr>
        <p:spPr/>
        <p:txBody>
          <a:bodyPr/>
          <a:lstStyle>
            <a:lvl1pPr>
              <a:defRPr/>
            </a:lvl1pPr>
          </a:lstStyle>
          <a:p>
            <a:fld id="{33A6C9ED-77F7-4276-8996-BDB8E236D42B}" type="slidenum">
              <a:rPr lang="it-IT"/>
              <a:pPr/>
              <a:t>‹N›</a:t>
            </a:fld>
            <a:endParaRPr lang="it-IT"/>
          </a:p>
        </p:txBody>
      </p:sp>
    </p:spTree>
    <p:extLst>
      <p:ext uri="{BB962C8B-B14F-4D97-AF65-F5344CB8AC3E}">
        <p14:creationId xmlns:p14="http://schemas.microsoft.com/office/powerpoint/2010/main" val="608383404"/>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0"/>
            <a:ext cx="2780167" cy="1821918"/>
          </a:xfrm>
        </p:spPr>
        <p:txBody>
          <a:bodyPr anchor="b"/>
          <a:lstStyle>
            <a:lvl1pPr algn="ctr">
              <a:defRPr sz="2400" b="0"/>
            </a:lvl1pPr>
          </a:lstStyle>
          <a:p>
            <a:r>
              <a:rPr lang="it-IT"/>
              <a:t>Fare clic per modificare lo stile del titolo</a:t>
            </a:r>
            <a:endParaRPr lang="en-US" dirty="0"/>
          </a:p>
        </p:txBody>
      </p:sp>
      <p:sp>
        <p:nvSpPr>
          <p:cNvPr id="3" name="Content Placeholder 2"/>
          <p:cNvSpPr>
            <a:spLocks noGrp="1"/>
          </p:cNvSpPr>
          <p:nvPr>
            <p:ph idx="1"/>
          </p:nvPr>
        </p:nvSpPr>
        <p:spPr>
          <a:xfrm>
            <a:off x="3641725" y="609600"/>
            <a:ext cx="4808943" cy="51816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85347" y="2431518"/>
            <a:ext cx="2780167" cy="3359681"/>
          </a:xfrm>
        </p:spPr>
        <p:txBody>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3"/>
          <p:cNvSpPr>
            <a:spLocks noGrp="1"/>
          </p:cNvSpPr>
          <p:nvPr>
            <p:ph type="dt" sz="half" idx="10"/>
          </p:nvPr>
        </p:nvSpPr>
        <p:spPr/>
        <p:txBody>
          <a:bodyPr/>
          <a:lstStyle>
            <a:lvl1pPr>
              <a:defRPr/>
            </a:lvl1pPr>
          </a:lstStyle>
          <a:p>
            <a:pPr>
              <a:defRPr/>
            </a:pPr>
            <a:fld id="{B0EC47E1-6439-4487-BDA7-9FF17F12918F}"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E0554306-A73F-4DA4-8476-74645AA44129}" type="slidenum">
              <a:rPr lang="it-IT"/>
              <a:pPr/>
              <a:t>‹N›</a:t>
            </a:fld>
            <a:endParaRPr lang="it-IT"/>
          </a:p>
        </p:txBody>
      </p:sp>
    </p:spTree>
    <p:extLst>
      <p:ext uri="{BB962C8B-B14F-4D97-AF65-F5344CB8AC3E}">
        <p14:creationId xmlns:p14="http://schemas.microsoft.com/office/powerpoint/2010/main" val="856754995"/>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5" name="Picture 11" descr="Slate-V2-SD-vertPhotoInse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45050" y="609600"/>
            <a:ext cx="3427413" cy="520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85347" y="609923"/>
            <a:ext cx="3924676" cy="1829338"/>
          </a:xfrm>
        </p:spPr>
        <p:txBody>
          <a:bodyPr anchor="b">
            <a:noAutofit/>
          </a:bodyPr>
          <a:lstStyle>
            <a:lvl1pPr algn="ctr">
              <a:defRPr sz="3200" b="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4976728" y="743989"/>
            <a:ext cx="3165375" cy="4912822"/>
          </a:xfrm>
          <a:effectLst>
            <a:outerShdw blurRad="38100" dist="25400" dir="4440000">
              <a:srgbClr val="000000">
                <a:alpha val="36000"/>
              </a:srgbClr>
            </a:outerShdw>
          </a:effectLst>
        </p:spPr>
        <p:txBody>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noProof="0"/>
              <a:t>Fare clic sull'icona per inserire un'immagine</a:t>
            </a:r>
            <a:endParaRPr lang="en-US" noProof="0" dirty="0"/>
          </a:p>
        </p:txBody>
      </p:sp>
      <p:sp>
        <p:nvSpPr>
          <p:cNvPr id="4" name="Text Placeholder 3"/>
          <p:cNvSpPr>
            <a:spLocks noGrp="1"/>
          </p:cNvSpPr>
          <p:nvPr>
            <p:ph type="body" sz="half" idx="2"/>
          </p:nvPr>
        </p:nvSpPr>
        <p:spPr>
          <a:xfrm>
            <a:off x="685347" y="2439261"/>
            <a:ext cx="3924676" cy="3376134"/>
          </a:xfrm>
        </p:spPr>
        <p:txBody>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6" name="Date Placeholder 4"/>
          <p:cNvSpPr>
            <a:spLocks noGrp="1"/>
          </p:cNvSpPr>
          <p:nvPr>
            <p:ph type="dt" sz="half" idx="10"/>
          </p:nvPr>
        </p:nvSpPr>
        <p:spPr/>
        <p:txBody>
          <a:bodyPr/>
          <a:lstStyle>
            <a:lvl1pPr>
              <a:defRPr/>
            </a:lvl1pPr>
          </a:lstStyle>
          <a:p>
            <a:pPr>
              <a:defRPr/>
            </a:pPr>
            <a:fld id="{F656B374-96B5-4DD7-AEF6-27248437CACC}" type="datetimeFigureOut">
              <a:rPr lang="it-IT"/>
              <a:pPr>
                <a:defRPr/>
              </a:pPr>
              <a:t>18/09/2024</a:t>
            </a:fld>
            <a:endParaRPr lang="it-IT"/>
          </a:p>
        </p:txBody>
      </p:sp>
      <p:sp>
        <p:nvSpPr>
          <p:cNvPr id="7" name="Footer Placeholder 5"/>
          <p:cNvSpPr>
            <a:spLocks noGrp="1"/>
          </p:cNvSpPr>
          <p:nvPr>
            <p:ph type="ftr" sz="quarter" idx="11"/>
          </p:nvPr>
        </p:nvSpPr>
        <p:spPr/>
        <p:txBody>
          <a:bodyPr/>
          <a:lstStyle>
            <a:lvl1pPr>
              <a:defRPr/>
            </a:lvl1pPr>
          </a:lstStyle>
          <a:p>
            <a:pPr>
              <a:defRPr/>
            </a:pPr>
            <a:endParaRPr lang="it-IT"/>
          </a:p>
        </p:txBody>
      </p:sp>
      <p:sp>
        <p:nvSpPr>
          <p:cNvPr id="8" name="Slide Number Placeholder 6"/>
          <p:cNvSpPr>
            <a:spLocks noGrp="1"/>
          </p:cNvSpPr>
          <p:nvPr>
            <p:ph type="sldNum" sz="quarter" idx="12"/>
          </p:nvPr>
        </p:nvSpPr>
        <p:spPr/>
        <p:txBody>
          <a:bodyPr/>
          <a:lstStyle>
            <a:lvl1pPr>
              <a:defRPr/>
            </a:lvl1pPr>
          </a:lstStyle>
          <a:p>
            <a:fld id="{88420350-E60E-4F45-A938-E923AA902675}" type="slidenum">
              <a:rPr lang="it-IT"/>
              <a:pPr/>
              <a:t>‹N›</a:t>
            </a:fld>
            <a:endParaRPr lang="it-IT"/>
          </a:p>
        </p:txBody>
      </p:sp>
    </p:spTree>
    <p:extLst>
      <p:ext uri="{BB962C8B-B14F-4D97-AF65-F5344CB8AC3E}">
        <p14:creationId xmlns:p14="http://schemas.microsoft.com/office/powerpoint/2010/main" val="3764202754"/>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pic>
        <p:nvPicPr>
          <p:cNvPr id="5" name="Picture 7" descr="Slate-V2-SD-panoPhotoInse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4538" y="539750"/>
            <a:ext cx="7654925" cy="383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85354" y="4565255"/>
            <a:ext cx="7766495" cy="543472"/>
          </a:xfrm>
        </p:spPr>
        <p:txBody>
          <a:bodyPr anchor="b"/>
          <a:lstStyle>
            <a:lvl1pPr algn="ctr">
              <a:defRPr sz="280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926217" y="695010"/>
            <a:ext cx="7285600" cy="3525671"/>
          </a:xfrm>
          <a:effectLst>
            <a:outerShdw blurRad="38100" dist="25400" dir="4440000">
              <a:srgbClr val="000000">
                <a:alpha val="36000"/>
              </a:srgbClr>
            </a:outerShdw>
          </a:effectLst>
        </p:spPr>
        <p:txBody>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endParaRPr lang="en-US" noProof="0" dirty="0"/>
          </a:p>
        </p:txBody>
      </p:sp>
      <p:sp>
        <p:nvSpPr>
          <p:cNvPr id="4" name="Text Placeholder 3"/>
          <p:cNvSpPr>
            <a:spLocks noGrp="1"/>
          </p:cNvSpPr>
          <p:nvPr>
            <p:ph type="body" sz="half" idx="2"/>
          </p:nvPr>
        </p:nvSpPr>
        <p:spPr>
          <a:xfrm>
            <a:off x="685346" y="5108728"/>
            <a:ext cx="776532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6" name="Date Placeholder 4"/>
          <p:cNvSpPr>
            <a:spLocks noGrp="1"/>
          </p:cNvSpPr>
          <p:nvPr>
            <p:ph type="dt" sz="half" idx="10"/>
          </p:nvPr>
        </p:nvSpPr>
        <p:spPr/>
        <p:txBody>
          <a:bodyPr/>
          <a:lstStyle>
            <a:lvl1pPr>
              <a:defRPr/>
            </a:lvl1pPr>
          </a:lstStyle>
          <a:p>
            <a:pPr>
              <a:defRPr/>
            </a:pPr>
            <a:fld id="{A22F8B7D-AC3C-4D28-A66E-756D9D30E9F5}" type="datetimeFigureOut">
              <a:rPr lang="it-IT"/>
              <a:pPr>
                <a:defRPr/>
              </a:pPr>
              <a:t>18/09/2024</a:t>
            </a:fld>
            <a:endParaRPr lang="it-IT"/>
          </a:p>
        </p:txBody>
      </p:sp>
      <p:sp>
        <p:nvSpPr>
          <p:cNvPr id="7" name="Footer Placeholder 5"/>
          <p:cNvSpPr>
            <a:spLocks noGrp="1"/>
          </p:cNvSpPr>
          <p:nvPr>
            <p:ph type="ftr" sz="quarter" idx="11"/>
          </p:nvPr>
        </p:nvSpPr>
        <p:spPr/>
        <p:txBody>
          <a:bodyPr/>
          <a:lstStyle>
            <a:lvl1pPr>
              <a:defRPr/>
            </a:lvl1pPr>
          </a:lstStyle>
          <a:p>
            <a:pPr>
              <a:defRPr/>
            </a:pPr>
            <a:endParaRPr lang="it-IT"/>
          </a:p>
        </p:txBody>
      </p:sp>
      <p:sp>
        <p:nvSpPr>
          <p:cNvPr id="8" name="Slide Number Placeholder 6"/>
          <p:cNvSpPr>
            <a:spLocks noGrp="1"/>
          </p:cNvSpPr>
          <p:nvPr>
            <p:ph type="sldNum" sz="quarter" idx="12"/>
          </p:nvPr>
        </p:nvSpPr>
        <p:spPr/>
        <p:txBody>
          <a:bodyPr/>
          <a:lstStyle>
            <a:lvl1pPr>
              <a:defRPr/>
            </a:lvl1pPr>
          </a:lstStyle>
          <a:p>
            <a:fld id="{F7E65EDB-22CB-4D3F-B83C-1815DA592A97}" type="slidenum">
              <a:rPr lang="it-IT"/>
              <a:pPr/>
              <a:t>‹N›</a:t>
            </a:fld>
            <a:endParaRPr lang="it-IT"/>
          </a:p>
        </p:txBody>
      </p:sp>
    </p:spTree>
    <p:extLst>
      <p:ext uri="{BB962C8B-B14F-4D97-AF65-F5344CB8AC3E}">
        <p14:creationId xmlns:p14="http://schemas.microsoft.com/office/powerpoint/2010/main" val="2644089111"/>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85346" y="608437"/>
            <a:ext cx="7765322" cy="3534344"/>
          </a:xfrm>
        </p:spPr>
        <p:txBody>
          <a:bodyPr/>
          <a:lstStyle>
            <a:lvl1pPr>
              <a:defRPr sz="3200"/>
            </a:lvl1pPr>
          </a:lstStyle>
          <a:p>
            <a:r>
              <a:rPr lang="it-IT"/>
              <a:t>Fare clic per modificare lo stile del titolo</a:t>
            </a:r>
            <a:endParaRPr lang="en-US" dirty="0"/>
          </a:p>
        </p:txBody>
      </p:sp>
      <p:sp>
        <p:nvSpPr>
          <p:cNvPr id="4" name="Text Placeholder 3"/>
          <p:cNvSpPr>
            <a:spLocks noGrp="1"/>
          </p:cNvSpPr>
          <p:nvPr>
            <p:ph type="body" sz="half" idx="2"/>
          </p:nvPr>
        </p:nvSpPr>
        <p:spPr>
          <a:xfrm>
            <a:off x="685346" y="4295180"/>
            <a:ext cx="7765322"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Date Placeholder 3"/>
          <p:cNvSpPr>
            <a:spLocks noGrp="1"/>
          </p:cNvSpPr>
          <p:nvPr>
            <p:ph type="dt" sz="half" idx="10"/>
          </p:nvPr>
        </p:nvSpPr>
        <p:spPr/>
        <p:txBody>
          <a:bodyPr/>
          <a:lstStyle>
            <a:lvl1pPr>
              <a:defRPr/>
            </a:lvl1pPr>
          </a:lstStyle>
          <a:p>
            <a:pPr>
              <a:defRPr/>
            </a:pPr>
            <a:fld id="{F8CF3DCD-A1BA-4BED-B7F9-69936918F2BC}"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1797AD89-ED1C-4E62-A9C3-F7D99D973F1E}" type="slidenum">
              <a:rPr lang="it-IT"/>
              <a:pPr/>
              <a:t>‹N›</a:t>
            </a:fld>
            <a:endParaRPr lang="it-IT"/>
          </a:p>
        </p:txBody>
      </p:sp>
    </p:spTree>
    <p:extLst>
      <p:ext uri="{BB962C8B-B14F-4D97-AF65-F5344CB8AC3E}">
        <p14:creationId xmlns:p14="http://schemas.microsoft.com/office/powerpoint/2010/main" val="4091208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9" name="Segnaposto contenuto 8"/>
          <p:cNvSpPr>
            <a:spLocks noGrp="1"/>
          </p:cNvSpPr>
          <p:nvPr>
            <p:ph idx="1"/>
          </p:nvPr>
        </p:nvSpPr>
        <p:spPr>
          <a:xfrm>
            <a:off x="457200" y="1524000"/>
            <a:ext cx="8229600" cy="45720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17" name="Titolo 16"/>
          <p:cNvSpPr>
            <a:spLocks noGrp="1"/>
          </p:cNvSpPr>
          <p:nvPr>
            <p:ph type="title"/>
          </p:nvPr>
        </p:nvSpPr>
        <p:spPr/>
        <p:txBody>
          <a:bodyPr rtlCol="0"/>
          <a:lstStyle/>
          <a:p>
            <a:r>
              <a:rPr lang="it-IT"/>
              <a:t>Fare clic per modificare lo stile del titolo</a:t>
            </a:r>
            <a:endParaRPr lang="en-US"/>
          </a:p>
        </p:txBody>
      </p:sp>
      <p:sp>
        <p:nvSpPr>
          <p:cNvPr id="4" name="Segnaposto data 23"/>
          <p:cNvSpPr>
            <a:spLocks noGrp="1"/>
          </p:cNvSpPr>
          <p:nvPr>
            <p:ph type="dt" sz="half" idx="10"/>
          </p:nvPr>
        </p:nvSpPr>
        <p:spPr/>
        <p:txBody>
          <a:bodyPr/>
          <a:lstStyle>
            <a:lvl1pPr>
              <a:defRPr/>
            </a:lvl1pPr>
          </a:lstStyle>
          <a:p>
            <a:pPr>
              <a:defRPr/>
            </a:pPr>
            <a:fld id="{18382487-ADF8-4364-B5D6-73FAEDAB457D}" type="datetimeFigureOut">
              <a:rPr lang="it-IT"/>
              <a:pPr>
                <a:defRPr/>
              </a:pPr>
              <a:t>18/09/2024</a:t>
            </a:fld>
            <a:endParaRPr lang="it-IT"/>
          </a:p>
        </p:txBody>
      </p:sp>
      <p:sp>
        <p:nvSpPr>
          <p:cNvPr id="5" name="Segnaposto piè di pagina 9"/>
          <p:cNvSpPr>
            <a:spLocks noGrp="1"/>
          </p:cNvSpPr>
          <p:nvPr>
            <p:ph type="ftr" sz="quarter" idx="11"/>
          </p:nvPr>
        </p:nvSpPr>
        <p:spPr/>
        <p:txBody>
          <a:bodyPr/>
          <a:lstStyle>
            <a:lvl1pPr>
              <a:defRPr/>
            </a:lvl1pPr>
          </a:lstStyle>
          <a:p>
            <a:pPr>
              <a:defRPr/>
            </a:pPr>
            <a:endParaRPr lang="it-IT"/>
          </a:p>
        </p:txBody>
      </p:sp>
      <p:sp>
        <p:nvSpPr>
          <p:cNvPr id="6" name="Segnaposto numero diapositiva 21"/>
          <p:cNvSpPr>
            <a:spLocks noGrp="1"/>
          </p:cNvSpPr>
          <p:nvPr>
            <p:ph type="sldNum" sz="quarter" idx="12"/>
          </p:nvPr>
        </p:nvSpPr>
        <p:spPr/>
        <p:txBody>
          <a:bodyPr/>
          <a:lstStyle>
            <a:lvl1pPr>
              <a:defRPr/>
            </a:lvl1pPr>
          </a:lstStyle>
          <a:p>
            <a:fld id="{9FF369E7-1BE0-48DC-B2FC-D6A5CF025932}" type="slidenum">
              <a:rPr lang="it-IT"/>
              <a:pPr/>
              <a:t>‹N›</a:t>
            </a:fld>
            <a:endParaRPr lang="it-IT"/>
          </a:p>
        </p:txBody>
      </p:sp>
    </p:spTree>
    <p:extLst>
      <p:ext uri="{BB962C8B-B14F-4D97-AF65-F5344CB8AC3E}">
        <p14:creationId xmlns:p14="http://schemas.microsoft.com/office/powerpoint/2010/main" val="21785998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bg>
      <p:bgRef idx="1001">
        <a:schemeClr val="bg2"/>
      </p:bgRef>
    </p:bg>
    <p:spTree>
      <p:nvGrpSpPr>
        <p:cNvPr id="1" name=""/>
        <p:cNvGrpSpPr/>
        <p:nvPr/>
      </p:nvGrpSpPr>
      <p:grpSpPr>
        <a:xfrm>
          <a:off x="0" y="0"/>
          <a:ext cx="0" cy="0"/>
          <a:chOff x="0" y="0"/>
          <a:chExt cx="0" cy="0"/>
        </a:xfrm>
      </p:grpSpPr>
      <p:sp>
        <p:nvSpPr>
          <p:cNvPr id="5"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useBgFill="1">
        <p:nvSpPr>
          <p:cNvPr id="6" name="Rectangle 8"/>
          <p:cNvSpPr/>
          <p:nvPr/>
        </p:nvSpPr>
        <p:spPr>
          <a:xfrm>
            <a:off x="7010400" y="150813"/>
            <a:ext cx="1981200" cy="65563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endParaRPr lang="en-US" noProof="0"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it-IT"/>
              <a:t>Fare clic per modificare lo stile del titolo</a:t>
            </a:r>
            <a:endParaRPr lang="en-US" dirty="0"/>
          </a:p>
        </p:txBody>
      </p:sp>
      <p:sp>
        <p:nvSpPr>
          <p:cNvPr id="7" name="Date Placeholder 4"/>
          <p:cNvSpPr>
            <a:spLocks noGrp="1"/>
          </p:cNvSpPr>
          <p:nvPr>
            <p:ph type="dt" sz="half" idx="10"/>
          </p:nvPr>
        </p:nvSpPr>
        <p:spPr/>
        <p:txBody>
          <a:bodyPr/>
          <a:lstStyle>
            <a:lvl1pPr>
              <a:defRPr/>
            </a:lvl1pPr>
          </a:lstStyle>
          <a:p>
            <a:pPr>
              <a:defRPr/>
            </a:pPr>
            <a:fld id="{91C8B845-019D-46C4-8AD3-228634E7931E}" type="datetimeFigureOut">
              <a:rPr lang="it-IT"/>
              <a:pPr>
                <a:defRPr/>
              </a:pPr>
              <a:t>18/09/2024</a:t>
            </a:fld>
            <a:endParaRPr lang="it-IT"/>
          </a:p>
        </p:txBody>
      </p:sp>
      <p:sp>
        <p:nvSpPr>
          <p:cNvPr id="8" name="Footer Placeholder 5"/>
          <p:cNvSpPr>
            <a:spLocks noGrp="1"/>
          </p:cNvSpPr>
          <p:nvPr>
            <p:ph type="ftr" sz="quarter" idx="11"/>
          </p:nvPr>
        </p:nvSpPr>
        <p:spPr/>
        <p:txBody>
          <a:bodyPr/>
          <a:lstStyle>
            <a:lvl1pPr>
              <a:defRPr/>
            </a:lvl1pPr>
          </a:lstStyle>
          <a:p>
            <a:pPr>
              <a:defRPr/>
            </a:pPr>
            <a:endParaRPr lang="it-IT"/>
          </a:p>
        </p:txBody>
      </p:sp>
      <p:sp>
        <p:nvSpPr>
          <p:cNvPr id="9" name="Slide Number Placeholder 6"/>
          <p:cNvSpPr>
            <a:spLocks noGrp="1"/>
          </p:cNvSpPr>
          <p:nvPr>
            <p:ph type="sldNum" sz="quarter" idx="12"/>
          </p:nvPr>
        </p:nvSpPr>
        <p:spPr/>
        <p:txBody>
          <a:bodyPr/>
          <a:lstStyle>
            <a:lvl1pPr>
              <a:defRPr/>
            </a:lvl1pPr>
          </a:lstStyle>
          <a:p>
            <a:fld id="{290187F6-367B-4066-92C6-A50028294711}" type="slidenum">
              <a:rPr lang="it-IT"/>
              <a:pPr/>
              <a:t>‹N›</a:t>
            </a:fld>
            <a:endParaRPr lang="it-IT"/>
          </a:p>
        </p:txBody>
      </p:sp>
    </p:spTree>
    <p:extLst>
      <p:ext uri="{BB962C8B-B14F-4D97-AF65-F5344CB8AC3E}">
        <p14:creationId xmlns:p14="http://schemas.microsoft.com/office/powerpoint/2010/main" val="2219187842"/>
      </p:ext>
    </p:extLst>
  </p:cSld>
  <p:clrMapOvr>
    <a:overrideClrMapping bg1="dk1" tx1="lt1" bg2="dk2" tx2="lt2" accent1="accent1" accent2="accent2" accent3="accent3" accent4="accent4" accent5="accent5" accent6="accent6" hlink="hlink" folHlink="folHlink"/>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5" name="TextBox 10"/>
          <p:cNvSpPr txBox="1"/>
          <p:nvPr/>
        </p:nvSpPr>
        <p:spPr>
          <a:xfrm>
            <a:off x="627063" y="873125"/>
            <a:ext cx="457200" cy="585788"/>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eaLnBrk="0" hangingPunct="0">
              <a:defRPr/>
            </a:pPr>
            <a:r>
              <a:rPr lang="en-US" sz="8000" dirty="0">
                <a:effectLst/>
              </a:rPr>
              <a:t>“</a:t>
            </a:r>
          </a:p>
        </p:txBody>
      </p:sp>
      <p:sp>
        <p:nvSpPr>
          <p:cNvPr id="6" name="TextBox 12"/>
          <p:cNvSpPr txBox="1"/>
          <p:nvPr/>
        </p:nvSpPr>
        <p:spPr>
          <a:xfrm>
            <a:off x="7827963" y="2933700"/>
            <a:ext cx="457200" cy="584200"/>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eaLnBrk="0" hangingPunct="0">
              <a:defRPr/>
            </a:pPr>
            <a:r>
              <a:rPr lang="en-US" sz="8000" dirty="0">
                <a:effectLst/>
              </a:rPr>
              <a:t>”</a:t>
            </a:r>
          </a:p>
        </p:txBody>
      </p:sp>
      <p:sp>
        <p:nvSpPr>
          <p:cNvPr id="2" name="Title 1"/>
          <p:cNvSpPr>
            <a:spLocks noGrp="1"/>
          </p:cNvSpPr>
          <p:nvPr>
            <p:ph type="title"/>
          </p:nvPr>
        </p:nvSpPr>
        <p:spPr>
          <a:xfrm>
            <a:off x="1084659" y="609600"/>
            <a:ext cx="6977064" cy="2992904"/>
          </a:xfrm>
        </p:spPr>
        <p:txBody>
          <a:bodyPr/>
          <a:lstStyle>
            <a:lvl1pPr>
              <a:defRPr sz="3200"/>
            </a:lvl1pPr>
          </a:lstStyle>
          <a:p>
            <a:r>
              <a:rPr lang="it-IT"/>
              <a:t>Fare clic per modificare lo stile del titolo</a:t>
            </a:r>
            <a:endParaRPr lang="en-US" dirty="0"/>
          </a:p>
        </p:txBody>
      </p:sp>
      <p:sp>
        <p:nvSpPr>
          <p:cNvPr id="12" name="Text Placeholder 3"/>
          <p:cNvSpPr>
            <a:spLocks noGrp="1"/>
          </p:cNvSpPr>
          <p:nvPr>
            <p:ph type="body" sz="half" idx="13"/>
          </p:nvPr>
        </p:nvSpPr>
        <p:spPr>
          <a:xfrm>
            <a:off x="1290484" y="3610033"/>
            <a:ext cx="6564224" cy="532749"/>
          </a:xfrm>
        </p:spPr>
        <p:txBody>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4" name="Text Placeholder 3"/>
          <p:cNvSpPr>
            <a:spLocks noGrp="1"/>
          </p:cNvSpPr>
          <p:nvPr>
            <p:ph type="body" sz="half" idx="2"/>
          </p:nvPr>
        </p:nvSpPr>
        <p:spPr>
          <a:xfrm>
            <a:off x="685346" y="4304353"/>
            <a:ext cx="7765322" cy="148949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7" name="Date Placeholder 4"/>
          <p:cNvSpPr>
            <a:spLocks noGrp="1"/>
          </p:cNvSpPr>
          <p:nvPr>
            <p:ph type="dt" sz="half" idx="14"/>
          </p:nvPr>
        </p:nvSpPr>
        <p:spPr/>
        <p:txBody>
          <a:bodyPr/>
          <a:lstStyle>
            <a:lvl1pPr>
              <a:defRPr/>
            </a:lvl1pPr>
          </a:lstStyle>
          <a:p>
            <a:pPr>
              <a:defRPr/>
            </a:pPr>
            <a:fld id="{9792B50A-EFB9-44C4-9347-53E3749AF7D5}" type="datetimeFigureOut">
              <a:rPr lang="it-IT"/>
              <a:pPr>
                <a:defRPr/>
              </a:pPr>
              <a:t>18/09/2024</a:t>
            </a:fld>
            <a:endParaRPr lang="it-IT"/>
          </a:p>
        </p:txBody>
      </p:sp>
      <p:sp>
        <p:nvSpPr>
          <p:cNvPr id="8" name="Footer Placeholder 5"/>
          <p:cNvSpPr>
            <a:spLocks noGrp="1"/>
          </p:cNvSpPr>
          <p:nvPr>
            <p:ph type="ftr" sz="quarter" idx="15"/>
          </p:nvPr>
        </p:nvSpPr>
        <p:spPr/>
        <p:txBody>
          <a:bodyPr/>
          <a:lstStyle>
            <a:lvl1pPr>
              <a:defRPr/>
            </a:lvl1pPr>
          </a:lstStyle>
          <a:p>
            <a:pPr>
              <a:defRPr/>
            </a:pPr>
            <a:endParaRPr lang="it-IT"/>
          </a:p>
        </p:txBody>
      </p:sp>
      <p:sp>
        <p:nvSpPr>
          <p:cNvPr id="9" name="Slide Number Placeholder 6"/>
          <p:cNvSpPr>
            <a:spLocks noGrp="1"/>
          </p:cNvSpPr>
          <p:nvPr>
            <p:ph type="sldNum" sz="quarter" idx="16"/>
          </p:nvPr>
        </p:nvSpPr>
        <p:spPr/>
        <p:txBody>
          <a:bodyPr/>
          <a:lstStyle>
            <a:lvl1pPr>
              <a:defRPr/>
            </a:lvl1pPr>
          </a:lstStyle>
          <a:p>
            <a:fld id="{A447984B-F13F-4D1B-9997-850BECB11356}" type="slidenum">
              <a:rPr lang="it-IT"/>
              <a:pPr/>
              <a:t>‹N›</a:t>
            </a:fld>
            <a:endParaRPr lang="it-IT"/>
          </a:p>
        </p:txBody>
      </p:sp>
    </p:spTree>
    <p:extLst>
      <p:ext uri="{BB962C8B-B14F-4D97-AF65-F5344CB8AC3E}">
        <p14:creationId xmlns:p14="http://schemas.microsoft.com/office/powerpoint/2010/main" val="1811756056"/>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85346" y="2126943"/>
            <a:ext cx="7765322" cy="2511835"/>
          </a:xfrm>
        </p:spPr>
        <p:txBody>
          <a:bodyPr anchor="b"/>
          <a:lstStyle>
            <a:lvl1pPr>
              <a:defRPr sz="3200"/>
            </a:lvl1pPr>
          </a:lstStyle>
          <a:p>
            <a:r>
              <a:rPr lang="it-IT"/>
              <a:t>Fare clic per modificare lo stile del titolo</a:t>
            </a:r>
            <a:endParaRPr lang="en-US" dirty="0"/>
          </a:p>
        </p:txBody>
      </p:sp>
      <p:sp>
        <p:nvSpPr>
          <p:cNvPr id="4" name="Text Placeholder 3"/>
          <p:cNvSpPr>
            <a:spLocks noGrp="1"/>
          </p:cNvSpPr>
          <p:nvPr>
            <p:ph type="body" sz="half" idx="2"/>
          </p:nvPr>
        </p:nvSpPr>
        <p:spPr>
          <a:xfrm>
            <a:off x="685339" y="4650556"/>
            <a:ext cx="7764149" cy="114064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Date Placeholder 3"/>
          <p:cNvSpPr>
            <a:spLocks noGrp="1"/>
          </p:cNvSpPr>
          <p:nvPr>
            <p:ph type="dt" sz="half" idx="10"/>
          </p:nvPr>
        </p:nvSpPr>
        <p:spPr/>
        <p:txBody>
          <a:bodyPr/>
          <a:lstStyle>
            <a:lvl1pPr>
              <a:defRPr/>
            </a:lvl1pPr>
          </a:lstStyle>
          <a:p>
            <a:pPr>
              <a:defRPr/>
            </a:pPr>
            <a:fld id="{052FCAF5-4E8C-4385-BB1F-EDB8B70F15FD}"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3D89073C-6F63-435B-AFE0-FDF2ECC3BB2E}" type="slidenum">
              <a:rPr lang="it-IT"/>
              <a:pPr/>
              <a:t>‹N›</a:t>
            </a:fld>
            <a:endParaRPr lang="it-IT"/>
          </a:p>
        </p:txBody>
      </p:sp>
    </p:spTree>
    <p:extLst>
      <p:ext uri="{BB962C8B-B14F-4D97-AF65-F5344CB8AC3E}">
        <p14:creationId xmlns:p14="http://schemas.microsoft.com/office/powerpoint/2010/main" val="1047295232"/>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685346" y="609600"/>
            <a:ext cx="7765322" cy="970450"/>
          </a:xfrm>
        </p:spPr>
        <p:txBody>
          <a:bodyPr/>
          <a:lstStyle/>
          <a:p>
            <a:r>
              <a:rPr lang="it-IT"/>
              <a:t>Fare clic per modificare lo stile del titolo</a:t>
            </a:r>
            <a:endParaRPr lang="en-US" dirty="0"/>
          </a:p>
        </p:txBody>
      </p:sp>
      <p:sp>
        <p:nvSpPr>
          <p:cNvPr id="7" name="Text Placeholder 2"/>
          <p:cNvSpPr>
            <a:spLocks noGrp="1"/>
          </p:cNvSpPr>
          <p:nvPr>
            <p:ph type="body" idx="1"/>
          </p:nvPr>
        </p:nvSpPr>
        <p:spPr>
          <a:xfrm>
            <a:off x="685346"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8" name="Text Placeholder 3"/>
          <p:cNvSpPr>
            <a:spLocks noGrp="1"/>
          </p:cNvSpPr>
          <p:nvPr>
            <p:ph type="body" sz="half" idx="15"/>
          </p:nvPr>
        </p:nvSpPr>
        <p:spPr>
          <a:xfrm>
            <a:off x="685346" y="2571750"/>
            <a:ext cx="2475738" cy="321945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9" name="Text Placeholder 4"/>
          <p:cNvSpPr>
            <a:spLocks noGrp="1"/>
          </p:cNvSpPr>
          <p:nvPr>
            <p:ph type="body" sz="quarter" idx="3"/>
          </p:nvPr>
        </p:nvSpPr>
        <p:spPr>
          <a:xfrm>
            <a:off x="3335033"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10" name="Text Placeholder 3"/>
          <p:cNvSpPr>
            <a:spLocks noGrp="1"/>
          </p:cNvSpPr>
          <p:nvPr>
            <p:ph type="body" sz="half" idx="16"/>
          </p:nvPr>
        </p:nvSpPr>
        <p:spPr>
          <a:xfrm>
            <a:off x="3331076" y="2571750"/>
            <a:ext cx="2475738" cy="321945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11" name="Text Placeholder 4"/>
          <p:cNvSpPr>
            <a:spLocks noGrp="1"/>
          </p:cNvSpPr>
          <p:nvPr>
            <p:ph type="body" sz="quarter" idx="13"/>
          </p:nvPr>
        </p:nvSpPr>
        <p:spPr>
          <a:xfrm>
            <a:off x="5974929"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12" name="Text Placeholder 3"/>
          <p:cNvSpPr>
            <a:spLocks noGrp="1"/>
          </p:cNvSpPr>
          <p:nvPr>
            <p:ph type="body" sz="half" idx="17"/>
          </p:nvPr>
        </p:nvSpPr>
        <p:spPr>
          <a:xfrm>
            <a:off x="5974929" y="2571750"/>
            <a:ext cx="2475738" cy="321945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13" name="Date Placeholder 3"/>
          <p:cNvSpPr>
            <a:spLocks noGrp="1"/>
          </p:cNvSpPr>
          <p:nvPr>
            <p:ph type="dt" sz="half" idx="18"/>
          </p:nvPr>
        </p:nvSpPr>
        <p:spPr/>
        <p:txBody>
          <a:bodyPr/>
          <a:lstStyle>
            <a:lvl1pPr>
              <a:defRPr/>
            </a:lvl1pPr>
          </a:lstStyle>
          <a:p>
            <a:pPr>
              <a:defRPr/>
            </a:pPr>
            <a:fld id="{90A075FE-F0D0-447E-8FDB-0B3CAA6C9601}" type="datetimeFigureOut">
              <a:rPr lang="it-IT"/>
              <a:pPr>
                <a:defRPr/>
              </a:pPr>
              <a:t>18/09/2024</a:t>
            </a:fld>
            <a:endParaRPr lang="it-IT"/>
          </a:p>
        </p:txBody>
      </p:sp>
      <p:sp>
        <p:nvSpPr>
          <p:cNvPr id="14" name="Footer Placeholder 4"/>
          <p:cNvSpPr>
            <a:spLocks noGrp="1"/>
          </p:cNvSpPr>
          <p:nvPr>
            <p:ph type="ftr" sz="quarter" idx="19"/>
          </p:nvPr>
        </p:nvSpPr>
        <p:spPr/>
        <p:txBody>
          <a:bodyPr/>
          <a:lstStyle>
            <a:lvl1pPr>
              <a:defRPr/>
            </a:lvl1pPr>
          </a:lstStyle>
          <a:p>
            <a:pPr>
              <a:defRPr/>
            </a:pPr>
            <a:endParaRPr lang="it-IT"/>
          </a:p>
        </p:txBody>
      </p:sp>
      <p:sp>
        <p:nvSpPr>
          <p:cNvPr id="16" name="Slide Number Placeholder 5"/>
          <p:cNvSpPr>
            <a:spLocks noGrp="1"/>
          </p:cNvSpPr>
          <p:nvPr>
            <p:ph type="sldNum" sz="quarter" idx="20"/>
          </p:nvPr>
        </p:nvSpPr>
        <p:spPr/>
        <p:txBody>
          <a:bodyPr/>
          <a:lstStyle>
            <a:lvl1pPr>
              <a:defRPr/>
            </a:lvl1pPr>
          </a:lstStyle>
          <a:p>
            <a:fld id="{25AC9F60-D878-425B-AC5B-35177462CFD2}" type="slidenum">
              <a:rPr lang="it-IT"/>
              <a:pPr/>
              <a:t>‹N›</a:t>
            </a:fld>
            <a:endParaRPr lang="it-IT"/>
          </a:p>
        </p:txBody>
      </p:sp>
    </p:spTree>
    <p:extLst>
      <p:ext uri="{BB962C8B-B14F-4D97-AF65-F5344CB8AC3E}">
        <p14:creationId xmlns:p14="http://schemas.microsoft.com/office/powerpoint/2010/main" val="699136567"/>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pic>
        <p:nvPicPr>
          <p:cNvPr id="12" name="Picture 5" descr="Slate-V2-SD-3colPhotoInse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8813" y="1825625"/>
            <a:ext cx="2528887" cy="183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7" descr="Slate-V2-SD-3colPhotoInse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94063" y="1825625"/>
            <a:ext cx="2528887" cy="183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8" descr="Slate-V2-SD-3colPhotoInse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21375" y="1825625"/>
            <a:ext cx="2528888" cy="183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itle 1"/>
          <p:cNvSpPr>
            <a:spLocks noGrp="1"/>
          </p:cNvSpPr>
          <p:nvPr>
            <p:ph type="title"/>
          </p:nvPr>
        </p:nvSpPr>
        <p:spPr>
          <a:xfrm>
            <a:off x="685346" y="609600"/>
            <a:ext cx="7765322" cy="970450"/>
          </a:xfrm>
        </p:spPr>
        <p:txBody>
          <a:bodyPr/>
          <a:lstStyle/>
          <a:p>
            <a:r>
              <a:rPr lang="it-IT"/>
              <a:t>Fare clic per modificare lo stile del titolo</a:t>
            </a:r>
            <a:endParaRPr lang="en-US" dirty="0"/>
          </a:p>
        </p:txBody>
      </p:sp>
      <p:sp>
        <p:nvSpPr>
          <p:cNvPr id="19" name="Text Placeholder 2"/>
          <p:cNvSpPr>
            <a:spLocks noGrp="1"/>
          </p:cNvSpPr>
          <p:nvPr>
            <p:ph type="body" idx="1"/>
          </p:nvPr>
        </p:nvSpPr>
        <p:spPr>
          <a:xfrm>
            <a:off x="685346"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20" name="Picture Placeholder 2"/>
          <p:cNvSpPr>
            <a:spLocks noGrp="1" noChangeAspect="1"/>
          </p:cNvSpPr>
          <p:nvPr>
            <p:ph type="pic" idx="15"/>
          </p:nvPr>
        </p:nvSpPr>
        <p:spPr>
          <a:xfrm>
            <a:off x="763577" y="1938918"/>
            <a:ext cx="2319276" cy="1602954"/>
          </a:xfrm>
          <a:prstGeom prst="roundRect">
            <a:avLst>
              <a:gd name="adj" fmla="val 1858"/>
            </a:avLst>
          </a:prstGeom>
          <a:effectLst>
            <a:outerShdw blurRad="38100" dist="25400" dir="4440000">
              <a:srgbClr val="000000">
                <a:alpha val="36000"/>
              </a:srgbClr>
            </a:outerShdw>
          </a:effectLst>
        </p:spPr>
        <p:txBody>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noProof="0"/>
              <a:t>Fare clic sull'icona per inserire un'immagine</a:t>
            </a:r>
            <a:endParaRPr lang="en-US" noProof="0" dirty="0"/>
          </a:p>
        </p:txBody>
      </p:sp>
      <p:sp>
        <p:nvSpPr>
          <p:cNvPr id="21" name="Text Placeholder 3"/>
          <p:cNvSpPr>
            <a:spLocks noGrp="1"/>
          </p:cNvSpPr>
          <p:nvPr>
            <p:ph type="body" sz="half" idx="18"/>
          </p:nvPr>
        </p:nvSpPr>
        <p:spPr>
          <a:xfrm>
            <a:off x="685346" y="4480369"/>
            <a:ext cx="2475738" cy="1310833"/>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22" name="Text Placeholder 4"/>
          <p:cNvSpPr>
            <a:spLocks noGrp="1"/>
          </p:cNvSpPr>
          <p:nvPr>
            <p:ph type="body" sz="quarter" idx="3"/>
          </p:nvPr>
        </p:nvSpPr>
        <p:spPr>
          <a:xfrm>
            <a:off x="3332091"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23" name="Picture Placeholder 2"/>
          <p:cNvSpPr>
            <a:spLocks noGrp="1" noChangeAspect="1"/>
          </p:cNvSpPr>
          <p:nvPr>
            <p:ph type="pic" idx="21"/>
          </p:nvPr>
        </p:nvSpPr>
        <p:spPr>
          <a:xfrm>
            <a:off x="3409307" y="1939094"/>
            <a:ext cx="2319276" cy="1608164"/>
          </a:xfrm>
          <a:prstGeom prst="roundRect">
            <a:avLst>
              <a:gd name="adj" fmla="val 1858"/>
            </a:avLst>
          </a:prstGeom>
          <a:effectLst>
            <a:outerShdw blurRad="38100" dist="25400" dir="4440000">
              <a:srgbClr val="000000">
                <a:alpha val="36000"/>
              </a:srgbClr>
            </a:outerShdw>
          </a:effectLst>
        </p:spPr>
        <p:txBody>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noProof="0"/>
              <a:t>Fare clic sull'icona per inserire un'immagine</a:t>
            </a:r>
            <a:endParaRPr lang="en-US" noProof="0" dirty="0"/>
          </a:p>
        </p:txBody>
      </p:sp>
      <p:sp>
        <p:nvSpPr>
          <p:cNvPr id="24" name="Text Placeholder 3"/>
          <p:cNvSpPr>
            <a:spLocks noGrp="1"/>
          </p:cNvSpPr>
          <p:nvPr>
            <p:ph type="body" sz="half" idx="19"/>
          </p:nvPr>
        </p:nvSpPr>
        <p:spPr>
          <a:xfrm>
            <a:off x="3331075" y="4480368"/>
            <a:ext cx="2476753" cy="1310833"/>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25" name="Text Placeholder 4"/>
          <p:cNvSpPr>
            <a:spLocks noGrp="1"/>
          </p:cNvSpPr>
          <p:nvPr>
            <p:ph type="body" sz="quarter" idx="13"/>
          </p:nvPr>
        </p:nvSpPr>
        <p:spPr>
          <a:xfrm>
            <a:off x="5975023"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26" name="Picture Placeholder 2"/>
          <p:cNvSpPr>
            <a:spLocks noGrp="1" noChangeAspect="1"/>
          </p:cNvSpPr>
          <p:nvPr>
            <p:ph type="pic" idx="22"/>
          </p:nvPr>
        </p:nvSpPr>
        <p:spPr>
          <a:xfrm>
            <a:off x="6056774" y="1934432"/>
            <a:ext cx="2319276" cy="1607294"/>
          </a:xfrm>
          <a:prstGeom prst="roundRect">
            <a:avLst>
              <a:gd name="adj" fmla="val 1858"/>
            </a:avLst>
          </a:prstGeom>
          <a:effectLst>
            <a:outerShdw blurRad="38100" dist="25400" dir="4440000">
              <a:srgbClr val="000000">
                <a:alpha val="36000"/>
              </a:srgbClr>
            </a:outerShdw>
          </a:effectLst>
        </p:spPr>
        <p:txBody>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noProof="0"/>
              <a:t>Fare clic sull'icona per inserire un'immagine</a:t>
            </a:r>
            <a:endParaRPr lang="en-US" noProof="0" dirty="0"/>
          </a:p>
        </p:txBody>
      </p:sp>
      <p:sp>
        <p:nvSpPr>
          <p:cNvPr id="27" name="Text Placeholder 3"/>
          <p:cNvSpPr>
            <a:spLocks noGrp="1"/>
          </p:cNvSpPr>
          <p:nvPr>
            <p:ph type="body" sz="half" idx="20"/>
          </p:nvPr>
        </p:nvSpPr>
        <p:spPr>
          <a:xfrm>
            <a:off x="5974929" y="4480366"/>
            <a:ext cx="2475738" cy="1310835"/>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15" name="Date Placeholder 2"/>
          <p:cNvSpPr>
            <a:spLocks noGrp="1"/>
          </p:cNvSpPr>
          <p:nvPr>
            <p:ph type="dt" sz="half" idx="23"/>
          </p:nvPr>
        </p:nvSpPr>
        <p:spPr/>
        <p:txBody>
          <a:bodyPr/>
          <a:lstStyle>
            <a:lvl1pPr>
              <a:defRPr/>
            </a:lvl1pPr>
          </a:lstStyle>
          <a:p>
            <a:pPr>
              <a:defRPr/>
            </a:pPr>
            <a:fld id="{099AD894-894D-4C13-B84C-18C4FC538E8B}" type="datetimeFigureOut">
              <a:rPr lang="it-IT"/>
              <a:pPr>
                <a:defRPr/>
              </a:pPr>
              <a:t>18/09/2024</a:t>
            </a:fld>
            <a:endParaRPr lang="it-IT"/>
          </a:p>
        </p:txBody>
      </p:sp>
      <p:sp>
        <p:nvSpPr>
          <p:cNvPr id="16" name="Footer Placeholder 3"/>
          <p:cNvSpPr>
            <a:spLocks noGrp="1"/>
          </p:cNvSpPr>
          <p:nvPr>
            <p:ph type="ftr" sz="quarter" idx="24"/>
          </p:nvPr>
        </p:nvSpPr>
        <p:spPr/>
        <p:txBody>
          <a:bodyPr/>
          <a:lstStyle>
            <a:lvl1pPr>
              <a:defRPr/>
            </a:lvl1pPr>
          </a:lstStyle>
          <a:p>
            <a:pPr>
              <a:defRPr/>
            </a:pPr>
            <a:endParaRPr lang="it-IT"/>
          </a:p>
        </p:txBody>
      </p:sp>
      <p:sp>
        <p:nvSpPr>
          <p:cNvPr id="17" name="Slide Number Placeholder 4"/>
          <p:cNvSpPr>
            <a:spLocks noGrp="1"/>
          </p:cNvSpPr>
          <p:nvPr>
            <p:ph type="sldNum" sz="quarter" idx="25"/>
          </p:nvPr>
        </p:nvSpPr>
        <p:spPr/>
        <p:txBody>
          <a:bodyPr/>
          <a:lstStyle>
            <a:lvl1pPr>
              <a:defRPr/>
            </a:lvl1pPr>
          </a:lstStyle>
          <a:p>
            <a:fld id="{A2C9620A-8510-43DC-8C12-26ECD905EB2C}" type="slidenum">
              <a:rPr lang="it-IT"/>
              <a:pPr/>
              <a:t>‹N›</a:t>
            </a:fld>
            <a:endParaRPr lang="it-IT"/>
          </a:p>
        </p:txBody>
      </p:sp>
    </p:spTree>
    <p:extLst>
      <p:ext uri="{BB962C8B-B14F-4D97-AF65-F5344CB8AC3E}">
        <p14:creationId xmlns:p14="http://schemas.microsoft.com/office/powerpoint/2010/main" val="2456647833"/>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lvl1pPr>
              <a:defRPr/>
            </a:lvl1pPr>
          </a:lstStyle>
          <a:p>
            <a:pPr>
              <a:defRPr/>
            </a:pPr>
            <a:fld id="{6181C905-A51E-4166-8438-D1BEBFBB03E8}"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029FE245-0B36-48F7-85BB-9AA95BDC89B5}" type="slidenum">
              <a:rPr lang="it-IT"/>
              <a:pPr/>
              <a:t>‹N›</a:t>
            </a:fld>
            <a:endParaRPr lang="it-IT"/>
          </a:p>
        </p:txBody>
      </p:sp>
    </p:spTree>
    <p:extLst>
      <p:ext uri="{BB962C8B-B14F-4D97-AF65-F5344CB8AC3E}">
        <p14:creationId xmlns:p14="http://schemas.microsoft.com/office/powerpoint/2010/main" val="3797015884"/>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7302" y="609600"/>
            <a:ext cx="1713365" cy="5181601"/>
          </a:xfrm>
        </p:spPr>
        <p:txBody>
          <a:bodyPr vert="eaVert"/>
          <a:lstStyle>
            <a:lvl1pPr algn="l">
              <a:defRPr/>
            </a:lvl1pPr>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685347" y="609600"/>
            <a:ext cx="5937654" cy="5181601"/>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lvl1pPr>
              <a:defRPr/>
            </a:lvl1pPr>
          </a:lstStyle>
          <a:p>
            <a:pPr>
              <a:defRPr/>
            </a:pPr>
            <a:fld id="{3A4243C0-1891-4544-9D8A-D94941909479}"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B293A2F4-DD45-408E-B021-3EBD856CFCFB}" type="slidenum">
              <a:rPr lang="it-IT"/>
              <a:pPr/>
              <a:t>‹N›</a:t>
            </a:fld>
            <a:endParaRPr lang="it-IT"/>
          </a:p>
        </p:txBody>
      </p:sp>
    </p:spTree>
    <p:extLst>
      <p:ext uri="{BB962C8B-B14F-4D97-AF65-F5344CB8AC3E}">
        <p14:creationId xmlns:p14="http://schemas.microsoft.com/office/powerpoint/2010/main" val="1191981186"/>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4" name="Rectangle 6"/>
          <p:cNvSpPr/>
          <p:nvPr/>
        </p:nvSpPr>
        <p:spPr>
          <a:xfrm>
            <a:off x="447675" y="3086100"/>
            <a:ext cx="8240713" cy="33051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2" y="990600"/>
            <a:ext cx="7989752" cy="1504844"/>
          </a:xfrm>
          <a:effectLst/>
        </p:spPr>
        <p:txBody>
          <a:bodyPr/>
          <a:lstStyle>
            <a:lvl1pPr>
              <a:defRPr sz="3600">
                <a:solidFill>
                  <a:schemeClr val="accent1"/>
                </a:solidFill>
              </a:defRPr>
            </a:lvl1pPr>
          </a:lstStyle>
          <a:p>
            <a:r>
              <a:rPr lang="it-IT"/>
              <a:t>Fare clic per modificare lo stile del titolo</a:t>
            </a:r>
            <a:endParaRPr lang="en-US" dirty="0"/>
          </a:p>
        </p:txBody>
      </p:sp>
      <p:sp>
        <p:nvSpPr>
          <p:cNvPr id="3" name="Subtitle 2"/>
          <p:cNvSpPr>
            <a:spLocks noGrp="1"/>
          </p:cNvSpPr>
          <p:nvPr>
            <p:ph type="subTitle" idx="1"/>
          </p:nvPr>
        </p:nvSpPr>
        <p:spPr>
          <a:xfrm>
            <a:off x="581192" y="2495444"/>
            <a:ext cx="7989752"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5" name="Date Placeholder 3"/>
          <p:cNvSpPr>
            <a:spLocks noGrp="1"/>
          </p:cNvSpPr>
          <p:nvPr>
            <p:ph type="dt" sz="half" idx="10"/>
          </p:nvPr>
        </p:nvSpPr>
        <p:spPr/>
        <p:txBody>
          <a:bodyPr/>
          <a:lstStyle>
            <a:lvl1pPr>
              <a:defRPr smtClean="0">
                <a:solidFill>
                  <a:schemeClr val="accent1">
                    <a:lumMod val="75000"/>
                    <a:lumOff val="25000"/>
                  </a:schemeClr>
                </a:solidFill>
              </a:defRPr>
            </a:lvl1pPr>
          </a:lstStyle>
          <a:p>
            <a:pPr>
              <a:defRPr/>
            </a:pPr>
            <a:fld id="{A489E901-37CD-4E27-8AE4-AB9C22B2BE61}"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solidFill>
                  <a:schemeClr val="accent1">
                    <a:lumMod val="75000"/>
                    <a:lumOff val="25000"/>
                  </a:schemeClr>
                </a:solidFill>
              </a:defRPr>
            </a:lvl1pPr>
          </a:lstStyle>
          <a:p>
            <a:pPr>
              <a:defRPr/>
            </a:pPr>
            <a:endParaRPr lang="it-IT"/>
          </a:p>
        </p:txBody>
      </p:sp>
      <p:sp>
        <p:nvSpPr>
          <p:cNvPr id="7" name="Slide Number Placeholder 5"/>
          <p:cNvSpPr>
            <a:spLocks noGrp="1"/>
          </p:cNvSpPr>
          <p:nvPr>
            <p:ph type="sldNum" sz="quarter" idx="12"/>
          </p:nvPr>
        </p:nvSpPr>
        <p:spPr/>
        <p:txBody>
          <a:bodyPr/>
          <a:lstStyle>
            <a:lvl1pPr>
              <a:defRPr>
                <a:solidFill>
                  <a:srgbClr val="9F296B"/>
                </a:solidFill>
              </a:defRPr>
            </a:lvl1pPr>
          </a:lstStyle>
          <a:p>
            <a:fld id="{1461A771-933D-4AA5-BF3F-87B4606DBA10}" type="slidenum">
              <a:rPr lang="it-IT"/>
              <a:pPr/>
              <a:t>‹N›</a:t>
            </a:fld>
            <a:endParaRPr lang="it-IT"/>
          </a:p>
        </p:txBody>
      </p:sp>
    </p:spTree>
    <p:extLst>
      <p:ext uri="{BB962C8B-B14F-4D97-AF65-F5344CB8AC3E}">
        <p14:creationId xmlns:p14="http://schemas.microsoft.com/office/powerpoint/2010/main" val="2325642077"/>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4" name="Rectangle 6"/>
          <p:cNvSpPr>
            <a:spLocks noChangeAspect="1"/>
          </p:cNvSpPr>
          <p:nvPr/>
        </p:nvSpPr>
        <p:spPr>
          <a:xfrm>
            <a:off x="447675" y="600075"/>
            <a:ext cx="82391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a:xfrm>
            <a:off x="581192" y="2228003"/>
            <a:ext cx="7989752" cy="363079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p:cNvSpPr>
            <a:spLocks noGrp="1"/>
          </p:cNvSpPr>
          <p:nvPr>
            <p:ph type="dt" sz="half" idx="10"/>
          </p:nvPr>
        </p:nvSpPr>
        <p:spPr/>
        <p:txBody>
          <a:bodyPr/>
          <a:lstStyle>
            <a:lvl1pPr>
              <a:defRPr/>
            </a:lvl1pPr>
          </a:lstStyle>
          <a:p>
            <a:pPr>
              <a:defRPr/>
            </a:pPr>
            <a:fld id="{6F00FE3A-4AB5-4B1F-B0A3-ADDFACEBB2FC}"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C5E58909-6F80-4226-B57E-BD30189D1F4A}" type="slidenum">
              <a:rPr lang="it-IT"/>
              <a:pPr/>
              <a:t>‹N›</a:t>
            </a:fld>
            <a:endParaRPr lang="it-IT"/>
          </a:p>
        </p:txBody>
      </p:sp>
    </p:spTree>
    <p:extLst>
      <p:ext uri="{BB962C8B-B14F-4D97-AF65-F5344CB8AC3E}">
        <p14:creationId xmlns:p14="http://schemas.microsoft.com/office/powerpoint/2010/main" val="1344888145"/>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4" name="Rectangle 7"/>
          <p:cNvSpPr>
            <a:spLocks noChangeAspect="1"/>
          </p:cNvSpPr>
          <p:nvPr/>
        </p:nvSpPr>
        <p:spPr>
          <a:xfrm>
            <a:off x="452438" y="5141913"/>
            <a:ext cx="8239125" cy="125888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36573"/>
            <a:ext cx="7989751" cy="1504844"/>
          </a:xfrm>
        </p:spPr>
        <p:txBody>
          <a:bodyPr/>
          <a:lstStyle>
            <a:lvl1pPr algn="l">
              <a:defRPr sz="3600" b="0" cap="all">
                <a:solidFill>
                  <a:schemeClr val="accent1"/>
                </a:solidFill>
              </a:defRPr>
            </a:lvl1pPr>
          </a:lstStyle>
          <a:p>
            <a:r>
              <a:rPr lang="it-IT"/>
              <a:t>Fare clic per modificare lo stile del titolo</a:t>
            </a:r>
            <a:endParaRPr lang="en-US" dirty="0"/>
          </a:p>
        </p:txBody>
      </p:sp>
      <p:sp>
        <p:nvSpPr>
          <p:cNvPr id="3" name="Text Placeholder 2"/>
          <p:cNvSpPr>
            <a:spLocks noGrp="1"/>
          </p:cNvSpPr>
          <p:nvPr>
            <p:ph type="body" idx="1"/>
          </p:nvPr>
        </p:nvSpPr>
        <p:spPr>
          <a:xfrm>
            <a:off x="581193" y="4541417"/>
            <a:ext cx="7989751"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5" name="Date Placeholder 3"/>
          <p:cNvSpPr>
            <a:spLocks noGrp="1"/>
          </p:cNvSpPr>
          <p:nvPr>
            <p:ph type="dt" sz="half" idx="10"/>
          </p:nvPr>
        </p:nvSpPr>
        <p:spPr/>
        <p:txBody>
          <a:bodyPr/>
          <a:lstStyle>
            <a:lvl1pPr>
              <a:defRPr smtClean="0">
                <a:solidFill>
                  <a:schemeClr val="accent1">
                    <a:lumMod val="75000"/>
                    <a:lumOff val="25000"/>
                  </a:schemeClr>
                </a:solidFill>
              </a:defRPr>
            </a:lvl1pPr>
          </a:lstStyle>
          <a:p>
            <a:pPr>
              <a:defRPr/>
            </a:pPr>
            <a:fld id="{7775B627-2702-4BE7-8B40-E2E436EC7E33}"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solidFill>
                  <a:schemeClr val="accent1">
                    <a:lumMod val="75000"/>
                    <a:lumOff val="25000"/>
                  </a:schemeClr>
                </a:solidFill>
              </a:defRPr>
            </a:lvl1pPr>
          </a:lstStyle>
          <a:p>
            <a:pPr>
              <a:defRPr/>
            </a:pPr>
            <a:endParaRPr lang="it-IT"/>
          </a:p>
        </p:txBody>
      </p:sp>
      <p:sp>
        <p:nvSpPr>
          <p:cNvPr id="7" name="Slide Number Placeholder 5"/>
          <p:cNvSpPr>
            <a:spLocks noGrp="1"/>
          </p:cNvSpPr>
          <p:nvPr>
            <p:ph type="sldNum" sz="quarter" idx="12"/>
          </p:nvPr>
        </p:nvSpPr>
        <p:spPr/>
        <p:txBody>
          <a:bodyPr/>
          <a:lstStyle>
            <a:lvl1pPr>
              <a:defRPr>
                <a:solidFill>
                  <a:srgbClr val="9F296B"/>
                </a:solidFill>
              </a:defRPr>
            </a:lvl1pPr>
          </a:lstStyle>
          <a:p>
            <a:fld id="{F93532FF-0BEB-426F-BAA8-A872B2BBC5DF}" type="slidenum">
              <a:rPr lang="it-IT"/>
              <a:pPr/>
              <a:t>‹N›</a:t>
            </a:fld>
            <a:endParaRPr lang="it-IT"/>
          </a:p>
        </p:txBody>
      </p:sp>
    </p:spTree>
    <p:extLst>
      <p:ext uri="{BB962C8B-B14F-4D97-AF65-F5344CB8AC3E}">
        <p14:creationId xmlns:p14="http://schemas.microsoft.com/office/powerpoint/2010/main" val="1706722725"/>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5" name="Rectangle 7"/>
          <p:cNvSpPr>
            <a:spLocks noChangeAspect="1"/>
          </p:cNvSpPr>
          <p:nvPr/>
        </p:nvSpPr>
        <p:spPr>
          <a:xfrm>
            <a:off x="447675" y="600075"/>
            <a:ext cx="82391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581192" y="2228002"/>
            <a:ext cx="3899527" cy="3633047"/>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63282" y="2228003"/>
            <a:ext cx="3907662" cy="3633047"/>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6" name="Date Placeholder 4"/>
          <p:cNvSpPr>
            <a:spLocks noGrp="1"/>
          </p:cNvSpPr>
          <p:nvPr>
            <p:ph type="dt" sz="half" idx="10"/>
          </p:nvPr>
        </p:nvSpPr>
        <p:spPr/>
        <p:txBody>
          <a:bodyPr/>
          <a:lstStyle>
            <a:lvl1pPr>
              <a:defRPr/>
            </a:lvl1pPr>
          </a:lstStyle>
          <a:p>
            <a:pPr>
              <a:defRPr/>
            </a:pPr>
            <a:fld id="{D56B3A15-4C0C-4E57-8A12-1B4281A871F1}" type="datetimeFigureOut">
              <a:rPr lang="it-IT"/>
              <a:pPr>
                <a:defRPr/>
              </a:pPr>
              <a:t>18/09/2024</a:t>
            </a:fld>
            <a:endParaRPr lang="it-IT"/>
          </a:p>
        </p:txBody>
      </p:sp>
      <p:sp>
        <p:nvSpPr>
          <p:cNvPr id="7" name="Footer Placeholder 5"/>
          <p:cNvSpPr>
            <a:spLocks noGrp="1"/>
          </p:cNvSpPr>
          <p:nvPr>
            <p:ph type="ftr" sz="quarter" idx="11"/>
          </p:nvPr>
        </p:nvSpPr>
        <p:spPr/>
        <p:txBody>
          <a:bodyPr/>
          <a:lstStyle>
            <a:lvl1pPr>
              <a:defRPr/>
            </a:lvl1pPr>
          </a:lstStyle>
          <a:p>
            <a:pPr>
              <a:defRPr/>
            </a:pPr>
            <a:endParaRPr lang="it-IT"/>
          </a:p>
        </p:txBody>
      </p:sp>
      <p:sp>
        <p:nvSpPr>
          <p:cNvPr id="8" name="Slide Number Placeholder 6"/>
          <p:cNvSpPr>
            <a:spLocks noGrp="1"/>
          </p:cNvSpPr>
          <p:nvPr>
            <p:ph type="sldNum" sz="quarter" idx="12"/>
          </p:nvPr>
        </p:nvSpPr>
        <p:spPr/>
        <p:txBody>
          <a:bodyPr/>
          <a:lstStyle>
            <a:lvl1pPr>
              <a:defRPr/>
            </a:lvl1pPr>
          </a:lstStyle>
          <a:p>
            <a:fld id="{3F4FD650-FBC5-47B9-9B8E-C6A7AAE73D2C}" type="slidenum">
              <a:rPr lang="it-IT"/>
              <a:pPr/>
              <a:t>‹N›</a:t>
            </a:fld>
            <a:endParaRPr lang="it-IT"/>
          </a:p>
        </p:txBody>
      </p:sp>
    </p:spTree>
    <p:extLst>
      <p:ext uri="{BB962C8B-B14F-4D97-AF65-F5344CB8AC3E}">
        <p14:creationId xmlns:p14="http://schemas.microsoft.com/office/powerpoint/2010/main" val="29029959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lvl1pPr>
              <a:defRPr/>
            </a:lvl1pPr>
          </a:lstStyle>
          <a:p>
            <a:pPr>
              <a:defRPr/>
            </a:pPr>
            <a:fld id="{030C19F8-6041-451A-9F25-628EC9C1B265}"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a:ln/>
        </p:spPr>
        <p:txBody>
          <a:bodyPr/>
          <a:lstStyle>
            <a:lvl1pPr>
              <a:defRPr/>
            </a:lvl1pPr>
          </a:lstStyle>
          <a:p>
            <a:fld id="{0C88B89D-12A8-42AB-B51A-E549F9A020BF}" type="slidenum">
              <a:rPr lang="it-IT"/>
              <a:pPr/>
              <a:t>‹N›</a:t>
            </a:fld>
            <a:endParaRPr lang="it-IT"/>
          </a:p>
        </p:txBody>
      </p:sp>
    </p:spTree>
    <p:extLst>
      <p:ext uri="{BB962C8B-B14F-4D97-AF65-F5344CB8AC3E}">
        <p14:creationId xmlns:p14="http://schemas.microsoft.com/office/powerpoint/2010/main" val="854888300"/>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7" name="Rectangle 9"/>
          <p:cNvSpPr>
            <a:spLocks noChangeAspect="1"/>
          </p:cNvSpPr>
          <p:nvPr/>
        </p:nvSpPr>
        <p:spPr>
          <a:xfrm>
            <a:off x="447675" y="600075"/>
            <a:ext cx="82391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it-IT"/>
              <a:t>Fare clic per modificare lo stile del titolo</a:t>
            </a:r>
            <a:endParaRPr lang="en-US" dirty="0"/>
          </a:p>
        </p:txBody>
      </p:sp>
      <p:sp>
        <p:nvSpPr>
          <p:cNvPr id="3" name="Text Placeholder 2"/>
          <p:cNvSpPr>
            <a:spLocks noGrp="1"/>
          </p:cNvSpPr>
          <p:nvPr>
            <p:ph type="body" idx="1"/>
          </p:nvPr>
        </p:nvSpPr>
        <p:spPr>
          <a:xfrm>
            <a:off x="887219" y="2228003"/>
            <a:ext cx="3593500"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581192" y="2926051"/>
            <a:ext cx="3899527" cy="2934999"/>
          </a:xfrm>
        </p:spPr>
        <p:txBody>
          <a:bodyPr anchor="t">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969308" y="2228003"/>
            <a:ext cx="3601635"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4663282" y="2926051"/>
            <a:ext cx="3907662" cy="2934999"/>
          </a:xfrm>
        </p:spPr>
        <p:txBody>
          <a:bodyPr anchor="t">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8" name="Date Placeholder 6"/>
          <p:cNvSpPr>
            <a:spLocks noGrp="1"/>
          </p:cNvSpPr>
          <p:nvPr>
            <p:ph type="dt" sz="half" idx="10"/>
          </p:nvPr>
        </p:nvSpPr>
        <p:spPr/>
        <p:txBody>
          <a:bodyPr/>
          <a:lstStyle>
            <a:lvl1pPr>
              <a:defRPr/>
            </a:lvl1pPr>
          </a:lstStyle>
          <a:p>
            <a:pPr>
              <a:defRPr/>
            </a:pPr>
            <a:fld id="{BEE104D5-9D01-4C5A-9ED7-383D1732A771}" type="datetimeFigureOut">
              <a:rPr lang="it-IT"/>
              <a:pPr>
                <a:defRPr/>
              </a:pPr>
              <a:t>18/09/2024</a:t>
            </a:fld>
            <a:endParaRPr lang="it-IT"/>
          </a:p>
        </p:txBody>
      </p:sp>
      <p:sp>
        <p:nvSpPr>
          <p:cNvPr id="9" name="Footer Placeholder 7"/>
          <p:cNvSpPr>
            <a:spLocks noGrp="1"/>
          </p:cNvSpPr>
          <p:nvPr>
            <p:ph type="ftr" sz="quarter" idx="11"/>
          </p:nvPr>
        </p:nvSpPr>
        <p:spPr/>
        <p:txBody>
          <a:bodyPr/>
          <a:lstStyle>
            <a:lvl1pPr>
              <a:defRPr/>
            </a:lvl1pPr>
          </a:lstStyle>
          <a:p>
            <a:pPr>
              <a:defRPr/>
            </a:pPr>
            <a:endParaRPr lang="it-IT"/>
          </a:p>
        </p:txBody>
      </p:sp>
      <p:sp>
        <p:nvSpPr>
          <p:cNvPr id="10" name="Slide Number Placeholder 8"/>
          <p:cNvSpPr>
            <a:spLocks noGrp="1"/>
          </p:cNvSpPr>
          <p:nvPr>
            <p:ph type="sldNum" sz="quarter" idx="12"/>
          </p:nvPr>
        </p:nvSpPr>
        <p:spPr/>
        <p:txBody>
          <a:bodyPr/>
          <a:lstStyle>
            <a:lvl1pPr>
              <a:defRPr/>
            </a:lvl1pPr>
          </a:lstStyle>
          <a:p>
            <a:fld id="{BB6923D2-CDFB-4406-A4BE-D9E5304E31E2}" type="slidenum">
              <a:rPr lang="it-IT"/>
              <a:pPr/>
              <a:t>‹N›</a:t>
            </a:fld>
            <a:endParaRPr lang="it-IT"/>
          </a:p>
        </p:txBody>
      </p:sp>
    </p:spTree>
    <p:extLst>
      <p:ext uri="{BB962C8B-B14F-4D97-AF65-F5344CB8AC3E}">
        <p14:creationId xmlns:p14="http://schemas.microsoft.com/office/powerpoint/2010/main" val="1521041926"/>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3" name="Rectangle 5"/>
          <p:cNvSpPr>
            <a:spLocks noChangeAspect="1"/>
          </p:cNvSpPr>
          <p:nvPr/>
        </p:nvSpPr>
        <p:spPr>
          <a:xfrm>
            <a:off x="447675" y="600075"/>
            <a:ext cx="82391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4" name="Date Placeholder 2"/>
          <p:cNvSpPr>
            <a:spLocks noGrp="1"/>
          </p:cNvSpPr>
          <p:nvPr>
            <p:ph type="dt" sz="half" idx="10"/>
          </p:nvPr>
        </p:nvSpPr>
        <p:spPr/>
        <p:txBody>
          <a:bodyPr/>
          <a:lstStyle>
            <a:lvl1pPr>
              <a:defRPr/>
            </a:lvl1pPr>
          </a:lstStyle>
          <a:p>
            <a:pPr>
              <a:defRPr/>
            </a:pPr>
            <a:fld id="{FD8D22D0-F042-44A9-9D76-E5DB4D4561D1}" type="datetimeFigureOut">
              <a:rPr lang="it-IT"/>
              <a:pPr>
                <a:defRPr/>
              </a:pPr>
              <a:t>18/09/2024</a:t>
            </a:fld>
            <a:endParaRPr lang="it-IT"/>
          </a:p>
        </p:txBody>
      </p:sp>
      <p:sp>
        <p:nvSpPr>
          <p:cNvPr id="5" name="Footer Placeholder 3"/>
          <p:cNvSpPr>
            <a:spLocks noGrp="1"/>
          </p:cNvSpPr>
          <p:nvPr>
            <p:ph type="ftr" sz="quarter" idx="11"/>
          </p:nvPr>
        </p:nvSpPr>
        <p:spPr/>
        <p:txBody>
          <a:bodyPr/>
          <a:lstStyle>
            <a:lvl1pPr>
              <a:defRPr/>
            </a:lvl1pPr>
          </a:lstStyle>
          <a:p>
            <a:pPr>
              <a:defRPr/>
            </a:pPr>
            <a:endParaRPr lang="it-IT"/>
          </a:p>
        </p:txBody>
      </p:sp>
      <p:sp>
        <p:nvSpPr>
          <p:cNvPr id="6" name="Slide Number Placeholder 4"/>
          <p:cNvSpPr>
            <a:spLocks noGrp="1"/>
          </p:cNvSpPr>
          <p:nvPr>
            <p:ph type="sldNum" sz="quarter" idx="12"/>
          </p:nvPr>
        </p:nvSpPr>
        <p:spPr/>
        <p:txBody>
          <a:bodyPr/>
          <a:lstStyle>
            <a:lvl1pPr>
              <a:defRPr/>
            </a:lvl1pPr>
          </a:lstStyle>
          <a:p>
            <a:fld id="{78EA73DA-2D76-4288-B60E-A6A79709C89D}" type="slidenum">
              <a:rPr lang="it-IT"/>
              <a:pPr/>
              <a:t>‹N›</a:t>
            </a:fld>
            <a:endParaRPr lang="it-IT"/>
          </a:p>
        </p:txBody>
      </p:sp>
    </p:spTree>
    <p:extLst>
      <p:ext uri="{BB962C8B-B14F-4D97-AF65-F5344CB8AC3E}">
        <p14:creationId xmlns:p14="http://schemas.microsoft.com/office/powerpoint/2010/main" val="1807290642"/>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DEA5825-537F-4389-9C93-F2D9F8C3A0D9}" type="datetimeFigureOut">
              <a:rPr lang="it-IT"/>
              <a:pPr>
                <a:defRPr/>
              </a:pPr>
              <a:t>18/09/2024</a:t>
            </a:fld>
            <a:endParaRPr lang="it-IT"/>
          </a:p>
        </p:txBody>
      </p:sp>
      <p:sp>
        <p:nvSpPr>
          <p:cNvPr id="3" name="Footer Placeholder 4"/>
          <p:cNvSpPr>
            <a:spLocks noGrp="1"/>
          </p:cNvSpPr>
          <p:nvPr>
            <p:ph type="ftr" sz="quarter" idx="11"/>
          </p:nvPr>
        </p:nvSpPr>
        <p:spPr/>
        <p:txBody>
          <a:bodyPr/>
          <a:lstStyle>
            <a:lvl1pPr>
              <a:defRPr/>
            </a:lvl1pPr>
          </a:lstStyle>
          <a:p>
            <a:pPr>
              <a:defRPr/>
            </a:pPr>
            <a:endParaRPr lang="it-IT"/>
          </a:p>
        </p:txBody>
      </p:sp>
      <p:sp>
        <p:nvSpPr>
          <p:cNvPr id="4" name="Slide Number Placeholder 5"/>
          <p:cNvSpPr>
            <a:spLocks noGrp="1"/>
          </p:cNvSpPr>
          <p:nvPr>
            <p:ph type="sldNum" sz="quarter" idx="12"/>
          </p:nvPr>
        </p:nvSpPr>
        <p:spPr/>
        <p:txBody>
          <a:bodyPr/>
          <a:lstStyle>
            <a:lvl1pPr>
              <a:defRPr/>
            </a:lvl1pPr>
          </a:lstStyle>
          <a:p>
            <a:fld id="{0F2BE5F0-CE50-49FC-B065-4A74ADC1ED4C}" type="slidenum">
              <a:rPr lang="it-IT"/>
              <a:pPr/>
              <a:t>‹N›</a:t>
            </a:fld>
            <a:endParaRPr lang="it-IT"/>
          </a:p>
        </p:txBody>
      </p:sp>
    </p:spTree>
    <p:extLst>
      <p:ext uri="{BB962C8B-B14F-4D97-AF65-F5344CB8AC3E}">
        <p14:creationId xmlns:p14="http://schemas.microsoft.com/office/powerpoint/2010/main" val="1931346789"/>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5" name="Rectangle 8"/>
          <p:cNvSpPr>
            <a:spLocks noChangeAspect="1"/>
          </p:cNvSpPr>
          <p:nvPr/>
        </p:nvSpPr>
        <p:spPr>
          <a:xfrm>
            <a:off x="452438" y="5141913"/>
            <a:ext cx="8239125" cy="127476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352" y="5262296"/>
            <a:ext cx="3536625" cy="689514"/>
          </a:xfrm>
        </p:spPr>
        <p:txBody>
          <a:bodyPr anchor="ctr"/>
          <a:lstStyle>
            <a:lvl1pPr algn="l">
              <a:defRPr sz="2000" b="0">
                <a:solidFill>
                  <a:schemeClr val="accent1">
                    <a:lumMod val="75000"/>
                    <a:lumOff val="25000"/>
                  </a:schemeClr>
                </a:solidFill>
              </a:defRPr>
            </a:lvl1pPr>
          </a:lstStyle>
          <a:p>
            <a:r>
              <a:rPr lang="it-IT"/>
              <a:t>Fare clic per modificare lo stile del titolo</a:t>
            </a:r>
            <a:endParaRPr lang="en-US" dirty="0"/>
          </a:p>
        </p:txBody>
      </p:sp>
      <p:sp>
        <p:nvSpPr>
          <p:cNvPr id="3" name="Content Placeholder 2"/>
          <p:cNvSpPr>
            <a:spLocks noGrp="1"/>
          </p:cNvSpPr>
          <p:nvPr>
            <p:ph idx="1"/>
          </p:nvPr>
        </p:nvSpPr>
        <p:spPr>
          <a:xfrm>
            <a:off x="446399" y="601200"/>
            <a:ext cx="8240400" cy="4204800"/>
          </a:xfrm>
        </p:spPr>
        <p:txBody>
          <a:bodyP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305617" y="5262295"/>
            <a:ext cx="4265327" cy="689515"/>
          </a:xfrm>
        </p:spPr>
        <p:txBody>
          <a:bodyP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6" name="Date Placeholder 4"/>
          <p:cNvSpPr>
            <a:spLocks noGrp="1"/>
          </p:cNvSpPr>
          <p:nvPr>
            <p:ph type="dt" sz="half" idx="10"/>
          </p:nvPr>
        </p:nvSpPr>
        <p:spPr/>
        <p:txBody>
          <a:bodyPr/>
          <a:lstStyle>
            <a:lvl1pPr>
              <a:defRPr smtClean="0">
                <a:solidFill>
                  <a:schemeClr val="accent1">
                    <a:lumMod val="75000"/>
                    <a:lumOff val="25000"/>
                  </a:schemeClr>
                </a:solidFill>
              </a:defRPr>
            </a:lvl1pPr>
          </a:lstStyle>
          <a:p>
            <a:pPr>
              <a:defRPr/>
            </a:pPr>
            <a:fld id="{E16C0C8A-1677-4947-AEC4-470301CB74B5}" type="datetimeFigureOut">
              <a:rPr lang="it-IT"/>
              <a:pPr>
                <a:defRPr/>
              </a:pPr>
              <a:t>18/09/2024</a:t>
            </a:fld>
            <a:endParaRPr lang="it-IT"/>
          </a:p>
        </p:txBody>
      </p:sp>
      <p:sp>
        <p:nvSpPr>
          <p:cNvPr id="7" name="Footer Placeholder 5"/>
          <p:cNvSpPr>
            <a:spLocks noGrp="1"/>
          </p:cNvSpPr>
          <p:nvPr>
            <p:ph type="ftr" sz="quarter" idx="11"/>
          </p:nvPr>
        </p:nvSpPr>
        <p:spPr/>
        <p:txBody>
          <a:bodyPr/>
          <a:lstStyle>
            <a:lvl1pPr>
              <a:defRPr>
                <a:solidFill>
                  <a:schemeClr val="accent1">
                    <a:lumMod val="75000"/>
                    <a:lumOff val="25000"/>
                  </a:schemeClr>
                </a:solidFill>
              </a:defRPr>
            </a:lvl1pPr>
          </a:lstStyle>
          <a:p>
            <a:pPr>
              <a:defRPr/>
            </a:pPr>
            <a:endParaRPr lang="it-IT"/>
          </a:p>
        </p:txBody>
      </p:sp>
      <p:sp>
        <p:nvSpPr>
          <p:cNvPr id="8" name="Slide Number Placeholder 6"/>
          <p:cNvSpPr>
            <a:spLocks noGrp="1"/>
          </p:cNvSpPr>
          <p:nvPr>
            <p:ph type="sldNum" sz="quarter" idx="12"/>
          </p:nvPr>
        </p:nvSpPr>
        <p:spPr/>
        <p:txBody>
          <a:bodyPr/>
          <a:lstStyle>
            <a:lvl1pPr>
              <a:defRPr>
                <a:solidFill>
                  <a:srgbClr val="9F296B"/>
                </a:solidFill>
              </a:defRPr>
            </a:lvl1pPr>
          </a:lstStyle>
          <a:p>
            <a:fld id="{70C13E69-C49A-432D-8438-726C5292AE1E}" type="slidenum">
              <a:rPr lang="it-IT"/>
              <a:pPr/>
              <a:t>‹N›</a:t>
            </a:fld>
            <a:endParaRPr lang="it-IT"/>
          </a:p>
        </p:txBody>
      </p:sp>
    </p:spTree>
    <p:extLst>
      <p:ext uri="{BB962C8B-B14F-4D97-AF65-F5344CB8AC3E}">
        <p14:creationId xmlns:p14="http://schemas.microsoft.com/office/powerpoint/2010/main" val="2530037668"/>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81192" y="4693389"/>
            <a:ext cx="7989752" cy="566738"/>
          </a:xfrm>
        </p:spPr>
        <p:txBody>
          <a:bodyPr/>
          <a:lstStyle>
            <a:lvl1pPr algn="l">
              <a:defRPr sz="2400" b="0">
                <a:solidFill>
                  <a:schemeClr val="accent1"/>
                </a:solidFill>
              </a:defRPr>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448093" y="599725"/>
            <a:ext cx="8238706" cy="3557252"/>
          </a:xfrm>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noProof="0"/>
              <a:t>Fare clic sull'icona per inserire un'immagine</a:t>
            </a:r>
            <a:endParaRPr lang="en-US" noProof="0" dirty="0"/>
          </a:p>
        </p:txBody>
      </p:sp>
      <p:sp>
        <p:nvSpPr>
          <p:cNvPr id="4" name="Text Placeholder 3"/>
          <p:cNvSpPr>
            <a:spLocks noGrp="1"/>
          </p:cNvSpPr>
          <p:nvPr>
            <p:ph type="body" sz="half" idx="2"/>
          </p:nvPr>
        </p:nvSpPr>
        <p:spPr>
          <a:xfrm>
            <a:off x="581192" y="5260126"/>
            <a:ext cx="7989752"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3"/>
          <p:cNvSpPr>
            <a:spLocks noGrp="1"/>
          </p:cNvSpPr>
          <p:nvPr>
            <p:ph type="dt" sz="half" idx="10"/>
          </p:nvPr>
        </p:nvSpPr>
        <p:spPr/>
        <p:txBody>
          <a:bodyPr/>
          <a:lstStyle>
            <a:lvl1pPr>
              <a:defRPr/>
            </a:lvl1pPr>
          </a:lstStyle>
          <a:p>
            <a:pPr>
              <a:defRPr/>
            </a:pPr>
            <a:fld id="{7C58D094-34FB-4E21-8A81-7B17A1D84B28}"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6245F4C8-61C3-45EF-B93F-71622B97DE79}" type="slidenum">
              <a:rPr lang="it-IT"/>
              <a:pPr/>
              <a:t>‹N›</a:t>
            </a:fld>
            <a:endParaRPr lang="it-IT"/>
          </a:p>
        </p:txBody>
      </p:sp>
    </p:spTree>
    <p:extLst>
      <p:ext uri="{BB962C8B-B14F-4D97-AF65-F5344CB8AC3E}">
        <p14:creationId xmlns:p14="http://schemas.microsoft.com/office/powerpoint/2010/main" val="738242065"/>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4" name="Rectangle 6"/>
          <p:cNvSpPr>
            <a:spLocks noChangeAspect="1"/>
          </p:cNvSpPr>
          <p:nvPr/>
        </p:nvSpPr>
        <p:spPr>
          <a:xfrm>
            <a:off x="447675" y="600075"/>
            <a:ext cx="82391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p:cNvSpPr>
            <a:spLocks noGrp="1"/>
          </p:cNvSpPr>
          <p:nvPr>
            <p:ph type="dt" sz="half" idx="10"/>
          </p:nvPr>
        </p:nvSpPr>
        <p:spPr/>
        <p:txBody>
          <a:bodyPr/>
          <a:lstStyle>
            <a:lvl1pPr>
              <a:defRPr/>
            </a:lvl1pPr>
          </a:lstStyle>
          <a:p>
            <a:pPr>
              <a:defRPr/>
            </a:pPr>
            <a:fld id="{D782DCE7-8FFC-4E4D-BC45-DD7C546E293F}"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AEBDF952-965F-4843-A4D2-D7AF44D24580}" type="slidenum">
              <a:rPr lang="it-IT"/>
              <a:pPr/>
              <a:t>‹N›</a:t>
            </a:fld>
            <a:endParaRPr lang="it-IT"/>
          </a:p>
        </p:txBody>
      </p:sp>
    </p:spTree>
    <p:extLst>
      <p:ext uri="{BB962C8B-B14F-4D97-AF65-F5344CB8AC3E}">
        <p14:creationId xmlns:p14="http://schemas.microsoft.com/office/powerpoint/2010/main" val="2615583406"/>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4" name="Rectangle 6"/>
          <p:cNvSpPr>
            <a:spLocks noChangeAspect="1"/>
          </p:cNvSpPr>
          <p:nvPr/>
        </p:nvSpPr>
        <p:spPr>
          <a:xfrm>
            <a:off x="6629400" y="600075"/>
            <a:ext cx="2057400" cy="58166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629400" y="675725"/>
            <a:ext cx="1503123" cy="5183073"/>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581192" y="675725"/>
            <a:ext cx="5922209" cy="5183073"/>
          </a:xfrm>
        </p:spPr>
        <p:txBody>
          <a:bodyPr vert="eaVert" ancho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p:cNvSpPr>
            <a:spLocks noGrp="1"/>
          </p:cNvSpPr>
          <p:nvPr>
            <p:ph type="dt" sz="half" idx="10"/>
          </p:nvPr>
        </p:nvSpPr>
        <p:spPr>
          <a:xfrm>
            <a:off x="6745288" y="5956300"/>
            <a:ext cx="947737" cy="365125"/>
          </a:xfrm>
        </p:spPr>
        <p:txBody>
          <a:bodyPr/>
          <a:lstStyle>
            <a:lvl1pPr>
              <a:defRPr smtClean="0">
                <a:solidFill>
                  <a:schemeClr val="accent1">
                    <a:lumMod val="75000"/>
                    <a:lumOff val="25000"/>
                  </a:schemeClr>
                </a:solidFill>
              </a:defRPr>
            </a:lvl1pPr>
          </a:lstStyle>
          <a:p>
            <a:pPr>
              <a:defRPr/>
            </a:pPr>
            <a:fld id="{B69989FC-2876-4D5E-9907-2E41F0327118}" type="datetimeFigureOut">
              <a:rPr lang="it-IT"/>
              <a:pPr>
                <a:defRPr/>
              </a:pPr>
              <a:t>18/09/2024</a:t>
            </a:fld>
            <a:endParaRPr lang="it-IT"/>
          </a:p>
        </p:txBody>
      </p:sp>
      <p:sp>
        <p:nvSpPr>
          <p:cNvPr id="6" name="Footer Placeholder 4"/>
          <p:cNvSpPr>
            <a:spLocks noGrp="1"/>
          </p:cNvSpPr>
          <p:nvPr>
            <p:ph type="ftr" sz="quarter" idx="11"/>
          </p:nvPr>
        </p:nvSpPr>
        <p:spPr>
          <a:xfrm>
            <a:off x="581025" y="5951538"/>
            <a:ext cx="5922963" cy="365125"/>
          </a:xfrm>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solidFill>
                  <a:srgbClr val="9F296B"/>
                </a:solidFill>
              </a:defRPr>
            </a:lvl1pPr>
          </a:lstStyle>
          <a:p>
            <a:fld id="{D85EB947-4D8C-4A86-B23B-8F8C26AE48DE}" type="slidenum">
              <a:rPr lang="it-IT"/>
              <a:pPr/>
              <a:t>‹N›</a:t>
            </a:fld>
            <a:endParaRPr lang="it-IT"/>
          </a:p>
        </p:txBody>
      </p:sp>
    </p:spTree>
    <p:extLst>
      <p:ext uri="{BB962C8B-B14F-4D97-AF65-F5344CB8AC3E}">
        <p14:creationId xmlns:p14="http://schemas.microsoft.com/office/powerpoint/2010/main" val="2370169671"/>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4" name="Rectangle 6"/>
          <p:cNvSpPr/>
          <p:nvPr/>
        </p:nvSpPr>
        <p:spPr>
          <a:xfrm>
            <a:off x="447675" y="3086100"/>
            <a:ext cx="8240713" cy="33051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2" y="990600"/>
            <a:ext cx="7989752" cy="1504844"/>
          </a:xfrm>
          <a:effectLst/>
        </p:spPr>
        <p:txBody>
          <a:bodyPr/>
          <a:lstStyle>
            <a:lvl1pPr>
              <a:defRPr sz="3600">
                <a:solidFill>
                  <a:schemeClr val="accent1"/>
                </a:solidFill>
              </a:defRPr>
            </a:lvl1pPr>
          </a:lstStyle>
          <a:p>
            <a:r>
              <a:rPr lang="it-IT"/>
              <a:t>Fare clic per modificare lo stile del titolo</a:t>
            </a:r>
            <a:endParaRPr lang="en-US" dirty="0"/>
          </a:p>
        </p:txBody>
      </p:sp>
      <p:sp>
        <p:nvSpPr>
          <p:cNvPr id="3" name="Subtitle 2"/>
          <p:cNvSpPr>
            <a:spLocks noGrp="1"/>
          </p:cNvSpPr>
          <p:nvPr>
            <p:ph type="subTitle" idx="1"/>
          </p:nvPr>
        </p:nvSpPr>
        <p:spPr>
          <a:xfrm>
            <a:off x="581192" y="2495444"/>
            <a:ext cx="7989752"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5" name="Date Placeholder 3"/>
          <p:cNvSpPr>
            <a:spLocks noGrp="1"/>
          </p:cNvSpPr>
          <p:nvPr>
            <p:ph type="dt" sz="half" idx="10"/>
          </p:nvPr>
        </p:nvSpPr>
        <p:spPr/>
        <p:txBody>
          <a:bodyPr/>
          <a:lstStyle>
            <a:lvl1pPr>
              <a:defRPr smtClean="0">
                <a:solidFill>
                  <a:schemeClr val="accent1">
                    <a:lumMod val="75000"/>
                    <a:lumOff val="25000"/>
                  </a:schemeClr>
                </a:solidFill>
              </a:defRPr>
            </a:lvl1pPr>
          </a:lstStyle>
          <a:p>
            <a:pPr>
              <a:defRPr/>
            </a:pPr>
            <a:fld id="{5ABAE01E-DA66-4DD5-9E74-0F8AECA406EB}"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solidFill>
                  <a:schemeClr val="accent1">
                    <a:lumMod val="75000"/>
                    <a:lumOff val="25000"/>
                  </a:schemeClr>
                </a:solidFill>
              </a:defRPr>
            </a:lvl1pPr>
          </a:lstStyle>
          <a:p>
            <a:pPr>
              <a:defRPr/>
            </a:pPr>
            <a:endParaRPr lang="it-IT"/>
          </a:p>
        </p:txBody>
      </p:sp>
      <p:sp>
        <p:nvSpPr>
          <p:cNvPr id="7" name="Slide Number Placeholder 5"/>
          <p:cNvSpPr>
            <a:spLocks noGrp="1"/>
          </p:cNvSpPr>
          <p:nvPr>
            <p:ph type="sldNum" sz="quarter" idx="12"/>
          </p:nvPr>
        </p:nvSpPr>
        <p:spPr/>
        <p:txBody>
          <a:bodyPr/>
          <a:lstStyle>
            <a:lvl1pPr>
              <a:defRPr>
                <a:solidFill>
                  <a:srgbClr val="9F296B"/>
                </a:solidFill>
              </a:defRPr>
            </a:lvl1pPr>
          </a:lstStyle>
          <a:p>
            <a:fld id="{C60C8BCC-6E01-4065-AB2D-31C4F0C830B2}" type="slidenum">
              <a:rPr lang="it-IT"/>
              <a:pPr/>
              <a:t>‹N›</a:t>
            </a:fld>
            <a:endParaRPr lang="it-IT"/>
          </a:p>
        </p:txBody>
      </p:sp>
    </p:spTree>
    <p:extLst>
      <p:ext uri="{BB962C8B-B14F-4D97-AF65-F5344CB8AC3E}">
        <p14:creationId xmlns:p14="http://schemas.microsoft.com/office/powerpoint/2010/main" val="617174846"/>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4" name="Rectangle 6"/>
          <p:cNvSpPr>
            <a:spLocks noChangeAspect="1"/>
          </p:cNvSpPr>
          <p:nvPr/>
        </p:nvSpPr>
        <p:spPr>
          <a:xfrm>
            <a:off x="447675" y="600075"/>
            <a:ext cx="82391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a:xfrm>
            <a:off x="581192" y="2228003"/>
            <a:ext cx="7989752" cy="363079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p:cNvSpPr>
            <a:spLocks noGrp="1"/>
          </p:cNvSpPr>
          <p:nvPr>
            <p:ph type="dt" sz="half" idx="10"/>
          </p:nvPr>
        </p:nvSpPr>
        <p:spPr/>
        <p:txBody>
          <a:bodyPr/>
          <a:lstStyle>
            <a:lvl1pPr>
              <a:defRPr/>
            </a:lvl1pPr>
          </a:lstStyle>
          <a:p>
            <a:pPr>
              <a:defRPr/>
            </a:pPr>
            <a:fld id="{2FF961C7-1C55-46F5-913A-92D6B57BEAE3}"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0BC3CBD4-18AF-4DD3-92A2-E897A18F0E4F}" type="slidenum">
              <a:rPr lang="it-IT"/>
              <a:pPr/>
              <a:t>‹N›</a:t>
            </a:fld>
            <a:endParaRPr lang="it-IT"/>
          </a:p>
        </p:txBody>
      </p:sp>
    </p:spTree>
    <p:extLst>
      <p:ext uri="{BB962C8B-B14F-4D97-AF65-F5344CB8AC3E}">
        <p14:creationId xmlns:p14="http://schemas.microsoft.com/office/powerpoint/2010/main" val="685294566"/>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4" name="Rectangle 7"/>
          <p:cNvSpPr>
            <a:spLocks noChangeAspect="1"/>
          </p:cNvSpPr>
          <p:nvPr/>
        </p:nvSpPr>
        <p:spPr>
          <a:xfrm>
            <a:off x="452438" y="5141913"/>
            <a:ext cx="8239125" cy="125888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36573"/>
            <a:ext cx="7989751" cy="1504844"/>
          </a:xfrm>
        </p:spPr>
        <p:txBody>
          <a:bodyPr/>
          <a:lstStyle>
            <a:lvl1pPr algn="l">
              <a:defRPr sz="3600" b="0" cap="all">
                <a:solidFill>
                  <a:schemeClr val="accent1"/>
                </a:solidFill>
              </a:defRPr>
            </a:lvl1pPr>
          </a:lstStyle>
          <a:p>
            <a:r>
              <a:rPr lang="it-IT"/>
              <a:t>Fare clic per modificare lo stile del titolo</a:t>
            </a:r>
            <a:endParaRPr lang="en-US" dirty="0"/>
          </a:p>
        </p:txBody>
      </p:sp>
      <p:sp>
        <p:nvSpPr>
          <p:cNvPr id="3" name="Text Placeholder 2"/>
          <p:cNvSpPr>
            <a:spLocks noGrp="1"/>
          </p:cNvSpPr>
          <p:nvPr>
            <p:ph type="body" idx="1"/>
          </p:nvPr>
        </p:nvSpPr>
        <p:spPr>
          <a:xfrm>
            <a:off x="581193" y="4541417"/>
            <a:ext cx="7989751"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5" name="Date Placeholder 3"/>
          <p:cNvSpPr>
            <a:spLocks noGrp="1"/>
          </p:cNvSpPr>
          <p:nvPr>
            <p:ph type="dt" sz="half" idx="10"/>
          </p:nvPr>
        </p:nvSpPr>
        <p:spPr/>
        <p:txBody>
          <a:bodyPr/>
          <a:lstStyle>
            <a:lvl1pPr>
              <a:defRPr smtClean="0">
                <a:solidFill>
                  <a:schemeClr val="accent1">
                    <a:lumMod val="75000"/>
                    <a:lumOff val="25000"/>
                  </a:schemeClr>
                </a:solidFill>
              </a:defRPr>
            </a:lvl1pPr>
          </a:lstStyle>
          <a:p>
            <a:pPr>
              <a:defRPr/>
            </a:pPr>
            <a:fld id="{50988BBE-71D2-4F6A-99E8-E2175D946BF7}"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solidFill>
                  <a:schemeClr val="accent1">
                    <a:lumMod val="75000"/>
                    <a:lumOff val="25000"/>
                  </a:schemeClr>
                </a:solidFill>
              </a:defRPr>
            </a:lvl1pPr>
          </a:lstStyle>
          <a:p>
            <a:pPr>
              <a:defRPr/>
            </a:pPr>
            <a:endParaRPr lang="it-IT"/>
          </a:p>
        </p:txBody>
      </p:sp>
      <p:sp>
        <p:nvSpPr>
          <p:cNvPr id="7" name="Slide Number Placeholder 5"/>
          <p:cNvSpPr>
            <a:spLocks noGrp="1"/>
          </p:cNvSpPr>
          <p:nvPr>
            <p:ph type="sldNum" sz="quarter" idx="12"/>
          </p:nvPr>
        </p:nvSpPr>
        <p:spPr/>
        <p:txBody>
          <a:bodyPr/>
          <a:lstStyle>
            <a:lvl1pPr>
              <a:defRPr>
                <a:solidFill>
                  <a:srgbClr val="9F296B"/>
                </a:solidFill>
              </a:defRPr>
            </a:lvl1pPr>
          </a:lstStyle>
          <a:p>
            <a:fld id="{DDB409B8-959B-4601-9701-935AAB199A59}" type="slidenum">
              <a:rPr lang="it-IT"/>
              <a:pPr/>
              <a:t>‹N›</a:t>
            </a:fld>
            <a:endParaRPr lang="it-IT"/>
          </a:p>
        </p:txBody>
      </p:sp>
    </p:spTree>
    <p:extLst>
      <p:ext uri="{BB962C8B-B14F-4D97-AF65-F5344CB8AC3E}">
        <p14:creationId xmlns:p14="http://schemas.microsoft.com/office/powerpoint/2010/main" val="15752265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4" name="Rectangle 6"/>
          <p:cNvSpPr/>
          <p:nvPr/>
        </p:nvSpPr>
        <p:spPr>
          <a:xfrm>
            <a:off x="152400" y="147638"/>
            <a:ext cx="6705600" cy="65563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7"/>
          <p:cNvSpPr/>
          <p:nvPr/>
        </p:nvSpPr>
        <p:spPr>
          <a:xfrm>
            <a:off x="7010400" y="147638"/>
            <a:ext cx="1955800" cy="65563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6" name="Date Placeholder 3"/>
          <p:cNvSpPr>
            <a:spLocks noGrp="1"/>
          </p:cNvSpPr>
          <p:nvPr>
            <p:ph type="dt" sz="half" idx="10"/>
          </p:nvPr>
        </p:nvSpPr>
        <p:spPr/>
        <p:txBody>
          <a:bodyPr/>
          <a:lstStyle>
            <a:lvl1pPr>
              <a:defRPr/>
            </a:lvl1pPr>
          </a:lstStyle>
          <a:p>
            <a:pPr>
              <a:defRPr/>
            </a:pPr>
            <a:fld id="{74538D85-5F95-4C05-9216-5B1A5D2809DA}" type="datetimeFigureOut">
              <a:rPr lang="it-IT"/>
              <a:pPr>
                <a:defRPr/>
              </a:pPr>
              <a:t>18/09/2024</a:t>
            </a:fld>
            <a:endParaRPr lang="it-IT"/>
          </a:p>
        </p:txBody>
      </p:sp>
      <p:sp>
        <p:nvSpPr>
          <p:cNvPr id="7" name="Footer Placeholder 4"/>
          <p:cNvSpPr>
            <a:spLocks noGrp="1"/>
          </p:cNvSpPr>
          <p:nvPr>
            <p:ph type="ftr" sz="quarter" idx="11"/>
          </p:nvPr>
        </p:nvSpPr>
        <p:spPr/>
        <p:txBody>
          <a:bodyPr/>
          <a:lstStyle>
            <a:lvl1pPr>
              <a:defRPr/>
            </a:lvl1pPr>
          </a:lstStyle>
          <a:p>
            <a:pPr>
              <a:defRPr/>
            </a:pPr>
            <a:endParaRPr lang="it-IT"/>
          </a:p>
        </p:txBody>
      </p:sp>
      <p:sp>
        <p:nvSpPr>
          <p:cNvPr id="8" name="Slide Number Placeholder 5"/>
          <p:cNvSpPr>
            <a:spLocks noGrp="1"/>
          </p:cNvSpPr>
          <p:nvPr>
            <p:ph type="sldNum" sz="quarter" idx="12"/>
          </p:nvPr>
        </p:nvSpPr>
        <p:spPr/>
        <p:txBody>
          <a:bodyPr/>
          <a:lstStyle>
            <a:lvl1pPr>
              <a:defRPr>
                <a:solidFill>
                  <a:schemeClr val="bg2"/>
                </a:solidFill>
              </a:defRPr>
            </a:lvl1pPr>
          </a:lstStyle>
          <a:p>
            <a:fld id="{5DDE915F-D65E-4577-9728-373B12835179}" type="slidenum">
              <a:rPr lang="it-IT"/>
              <a:pPr/>
              <a:t>‹N›</a:t>
            </a:fld>
            <a:endParaRPr lang="it-IT"/>
          </a:p>
        </p:txBody>
      </p:sp>
    </p:spTree>
    <p:extLst>
      <p:ext uri="{BB962C8B-B14F-4D97-AF65-F5344CB8AC3E}">
        <p14:creationId xmlns:p14="http://schemas.microsoft.com/office/powerpoint/2010/main" val="2971310104"/>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5" name="Rectangle 7"/>
          <p:cNvSpPr>
            <a:spLocks noChangeAspect="1"/>
          </p:cNvSpPr>
          <p:nvPr/>
        </p:nvSpPr>
        <p:spPr>
          <a:xfrm>
            <a:off x="447675" y="600075"/>
            <a:ext cx="82391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581192" y="2228002"/>
            <a:ext cx="3899527" cy="3633047"/>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63282" y="2228003"/>
            <a:ext cx="3907662" cy="3633047"/>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6" name="Date Placeholder 4"/>
          <p:cNvSpPr>
            <a:spLocks noGrp="1"/>
          </p:cNvSpPr>
          <p:nvPr>
            <p:ph type="dt" sz="half" idx="10"/>
          </p:nvPr>
        </p:nvSpPr>
        <p:spPr/>
        <p:txBody>
          <a:bodyPr/>
          <a:lstStyle>
            <a:lvl1pPr>
              <a:defRPr/>
            </a:lvl1pPr>
          </a:lstStyle>
          <a:p>
            <a:pPr>
              <a:defRPr/>
            </a:pPr>
            <a:fld id="{33549A35-F516-45F4-A65D-2ADFE49578C1}" type="datetimeFigureOut">
              <a:rPr lang="it-IT"/>
              <a:pPr>
                <a:defRPr/>
              </a:pPr>
              <a:t>18/09/2024</a:t>
            </a:fld>
            <a:endParaRPr lang="it-IT"/>
          </a:p>
        </p:txBody>
      </p:sp>
      <p:sp>
        <p:nvSpPr>
          <p:cNvPr id="7" name="Footer Placeholder 5"/>
          <p:cNvSpPr>
            <a:spLocks noGrp="1"/>
          </p:cNvSpPr>
          <p:nvPr>
            <p:ph type="ftr" sz="quarter" idx="11"/>
          </p:nvPr>
        </p:nvSpPr>
        <p:spPr/>
        <p:txBody>
          <a:bodyPr/>
          <a:lstStyle>
            <a:lvl1pPr>
              <a:defRPr/>
            </a:lvl1pPr>
          </a:lstStyle>
          <a:p>
            <a:pPr>
              <a:defRPr/>
            </a:pPr>
            <a:endParaRPr lang="it-IT"/>
          </a:p>
        </p:txBody>
      </p:sp>
      <p:sp>
        <p:nvSpPr>
          <p:cNvPr id="8" name="Slide Number Placeholder 6"/>
          <p:cNvSpPr>
            <a:spLocks noGrp="1"/>
          </p:cNvSpPr>
          <p:nvPr>
            <p:ph type="sldNum" sz="quarter" idx="12"/>
          </p:nvPr>
        </p:nvSpPr>
        <p:spPr/>
        <p:txBody>
          <a:bodyPr/>
          <a:lstStyle>
            <a:lvl1pPr>
              <a:defRPr/>
            </a:lvl1pPr>
          </a:lstStyle>
          <a:p>
            <a:fld id="{8718ADE5-5327-4049-9EF6-429C00A30451}" type="slidenum">
              <a:rPr lang="it-IT"/>
              <a:pPr/>
              <a:t>‹N›</a:t>
            </a:fld>
            <a:endParaRPr lang="it-IT"/>
          </a:p>
        </p:txBody>
      </p:sp>
    </p:spTree>
    <p:extLst>
      <p:ext uri="{BB962C8B-B14F-4D97-AF65-F5344CB8AC3E}">
        <p14:creationId xmlns:p14="http://schemas.microsoft.com/office/powerpoint/2010/main" val="3081949761"/>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7" name="Rectangle 9"/>
          <p:cNvSpPr>
            <a:spLocks noChangeAspect="1"/>
          </p:cNvSpPr>
          <p:nvPr/>
        </p:nvSpPr>
        <p:spPr>
          <a:xfrm>
            <a:off x="447675" y="600075"/>
            <a:ext cx="82391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it-IT"/>
              <a:t>Fare clic per modificare lo stile del titolo</a:t>
            </a:r>
            <a:endParaRPr lang="en-US" dirty="0"/>
          </a:p>
        </p:txBody>
      </p:sp>
      <p:sp>
        <p:nvSpPr>
          <p:cNvPr id="3" name="Text Placeholder 2"/>
          <p:cNvSpPr>
            <a:spLocks noGrp="1"/>
          </p:cNvSpPr>
          <p:nvPr>
            <p:ph type="body" idx="1"/>
          </p:nvPr>
        </p:nvSpPr>
        <p:spPr>
          <a:xfrm>
            <a:off x="887219" y="2228003"/>
            <a:ext cx="3593500"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581192" y="2926051"/>
            <a:ext cx="3899527" cy="2934999"/>
          </a:xfrm>
        </p:spPr>
        <p:txBody>
          <a:bodyPr anchor="t">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969308" y="2228003"/>
            <a:ext cx="3601635"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4663282" y="2926051"/>
            <a:ext cx="3907662" cy="2934999"/>
          </a:xfrm>
        </p:spPr>
        <p:txBody>
          <a:bodyPr anchor="t">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8" name="Date Placeholder 6"/>
          <p:cNvSpPr>
            <a:spLocks noGrp="1"/>
          </p:cNvSpPr>
          <p:nvPr>
            <p:ph type="dt" sz="half" idx="10"/>
          </p:nvPr>
        </p:nvSpPr>
        <p:spPr/>
        <p:txBody>
          <a:bodyPr/>
          <a:lstStyle>
            <a:lvl1pPr>
              <a:defRPr/>
            </a:lvl1pPr>
          </a:lstStyle>
          <a:p>
            <a:pPr>
              <a:defRPr/>
            </a:pPr>
            <a:fld id="{7865115B-1A70-4948-92C3-FDDA37046003}" type="datetimeFigureOut">
              <a:rPr lang="it-IT"/>
              <a:pPr>
                <a:defRPr/>
              </a:pPr>
              <a:t>18/09/2024</a:t>
            </a:fld>
            <a:endParaRPr lang="it-IT"/>
          </a:p>
        </p:txBody>
      </p:sp>
      <p:sp>
        <p:nvSpPr>
          <p:cNvPr id="9" name="Footer Placeholder 7"/>
          <p:cNvSpPr>
            <a:spLocks noGrp="1"/>
          </p:cNvSpPr>
          <p:nvPr>
            <p:ph type="ftr" sz="quarter" idx="11"/>
          </p:nvPr>
        </p:nvSpPr>
        <p:spPr/>
        <p:txBody>
          <a:bodyPr/>
          <a:lstStyle>
            <a:lvl1pPr>
              <a:defRPr/>
            </a:lvl1pPr>
          </a:lstStyle>
          <a:p>
            <a:pPr>
              <a:defRPr/>
            </a:pPr>
            <a:endParaRPr lang="it-IT"/>
          </a:p>
        </p:txBody>
      </p:sp>
      <p:sp>
        <p:nvSpPr>
          <p:cNvPr id="10" name="Slide Number Placeholder 8"/>
          <p:cNvSpPr>
            <a:spLocks noGrp="1"/>
          </p:cNvSpPr>
          <p:nvPr>
            <p:ph type="sldNum" sz="quarter" idx="12"/>
          </p:nvPr>
        </p:nvSpPr>
        <p:spPr/>
        <p:txBody>
          <a:bodyPr/>
          <a:lstStyle>
            <a:lvl1pPr>
              <a:defRPr/>
            </a:lvl1pPr>
          </a:lstStyle>
          <a:p>
            <a:fld id="{9F3A67B6-8932-4F09-ACFE-04EDF1574EDE}" type="slidenum">
              <a:rPr lang="it-IT"/>
              <a:pPr/>
              <a:t>‹N›</a:t>
            </a:fld>
            <a:endParaRPr lang="it-IT"/>
          </a:p>
        </p:txBody>
      </p:sp>
    </p:spTree>
    <p:extLst>
      <p:ext uri="{BB962C8B-B14F-4D97-AF65-F5344CB8AC3E}">
        <p14:creationId xmlns:p14="http://schemas.microsoft.com/office/powerpoint/2010/main" val="2346809036"/>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3" name="Rectangle 5"/>
          <p:cNvSpPr>
            <a:spLocks noChangeAspect="1"/>
          </p:cNvSpPr>
          <p:nvPr/>
        </p:nvSpPr>
        <p:spPr>
          <a:xfrm>
            <a:off x="447675" y="600075"/>
            <a:ext cx="82391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4" name="Date Placeholder 2"/>
          <p:cNvSpPr>
            <a:spLocks noGrp="1"/>
          </p:cNvSpPr>
          <p:nvPr>
            <p:ph type="dt" sz="half" idx="10"/>
          </p:nvPr>
        </p:nvSpPr>
        <p:spPr/>
        <p:txBody>
          <a:bodyPr/>
          <a:lstStyle>
            <a:lvl1pPr>
              <a:defRPr/>
            </a:lvl1pPr>
          </a:lstStyle>
          <a:p>
            <a:pPr>
              <a:defRPr/>
            </a:pPr>
            <a:fld id="{64E758A9-C917-47E1-A2D2-CE32CE4D329F}" type="datetimeFigureOut">
              <a:rPr lang="it-IT"/>
              <a:pPr>
                <a:defRPr/>
              </a:pPr>
              <a:t>18/09/2024</a:t>
            </a:fld>
            <a:endParaRPr lang="it-IT"/>
          </a:p>
        </p:txBody>
      </p:sp>
      <p:sp>
        <p:nvSpPr>
          <p:cNvPr id="5" name="Footer Placeholder 3"/>
          <p:cNvSpPr>
            <a:spLocks noGrp="1"/>
          </p:cNvSpPr>
          <p:nvPr>
            <p:ph type="ftr" sz="quarter" idx="11"/>
          </p:nvPr>
        </p:nvSpPr>
        <p:spPr/>
        <p:txBody>
          <a:bodyPr/>
          <a:lstStyle>
            <a:lvl1pPr>
              <a:defRPr/>
            </a:lvl1pPr>
          </a:lstStyle>
          <a:p>
            <a:pPr>
              <a:defRPr/>
            </a:pPr>
            <a:endParaRPr lang="it-IT"/>
          </a:p>
        </p:txBody>
      </p:sp>
      <p:sp>
        <p:nvSpPr>
          <p:cNvPr id="6" name="Slide Number Placeholder 4"/>
          <p:cNvSpPr>
            <a:spLocks noGrp="1"/>
          </p:cNvSpPr>
          <p:nvPr>
            <p:ph type="sldNum" sz="quarter" idx="12"/>
          </p:nvPr>
        </p:nvSpPr>
        <p:spPr/>
        <p:txBody>
          <a:bodyPr/>
          <a:lstStyle>
            <a:lvl1pPr>
              <a:defRPr/>
            </a:lvl1pPr>
          </a:lstStyle>
          <a:p>
            <a:fld id="{AA201E48-C2E5-4F58-B98A-0B7516AAD7D3}" type="slidenum">
              <a:rPr lang="it-IT"/>
              <a:pPr/>
              <a:t>‹N›</a:t>
            </a:fld>
            <a:endParaRPr lang="it-IT"/>
          </a:p>
        </p:txBody>
      </p:sp>
    </p:spTree>
    <p:extLst>
      <p:ext uri="{BB962C8B-B14F-4D97-AF65-F5344CB8AC3E}">
        <p14:creationId xmlns:p14="http://schemas.microsoft.com/office/powerpoint/2010/main" val="2433736641"/>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18592E3-719E-45F6-A216-59E06492604E}" type="datetimeFigureOut">
              <a:rPr lang="it-IT"/>
              <a:pPr>
                <a:defRPr/>
              </a:pPr>
              <a:t>18/09/2024</a:t>
            </a:fld>
            <a:endParaRPr lang="it-IT"/>
          </a:p>
        </p:txBody>
      </p:sp>
      <p:sp>
        <p:nvSpPr>
          <p:cNvPr id="3" name="Footer Placeholder 4"/>
          <p:cNvSpPr>
            <a:spLocks noGrp="1"/>
          </p:cNvSpPr>
          <p:nvPr>
            <p:ph type="ftr" sz="quarter" idx="11"/>
          </p:nvPr>
        </p:nvSpPr>
        <p:spPr/>
        <p:txBody>
          <a:bodyPr/>
          <a:lstStyle>
            <a:lvl1pPr>
              <a:defRPr/>
            </a:lvl1pPr>
          </a:lstStyle>
          <a:p>
            <a:pPr>
              <a:defRPr/>
            </a:pPr>
            <a:endParaRPr lang="it-IT"/>
          </a:p>
        </p:txBody>
      </p:sp>
      <p:sp>
        <p:nvSpPr>
          <p:cNvPr id="4" name="Slide Number Placeholder 5"/>
          <p:cNvSpPr>
            <a:spLocks noGrp="1"/>
          </p:cNvSpPr>
          <p:nvPr>
            <p:ph type="sldNum" sz="quarter" idx="12"/>
          </p:nvPr>
        </p:nvSpPr>
        <p:spPr/>
        <p:txBody>
          <a:bodyPr/>
          <a:lstStyle>
            <a:lvl1pPr>
              <a:defRPr/>
            </a:lvl1pPr>
          </a:lstStyle>
          <a:p>
            <a:fld id="{7B891B09-C5B6-4C08-809F-D8FA42D3687A}" type="slidenum">
              <a:rPr lang="it-IT"/>
              <a:pPr/>
              <a:t>‹N›</a:t>
            </a:fld>
            <a:endParaRPr lang="it-IT"/>
          </a:p>
        </p:txBody>
      </p:sp>
    </p:spTree>
    <p:extLst>
      <p:ext uri="{BB962C8B-B14F-4D97-AF65-F5344CB8AC3E}">
        <p14:creationId xmlns:p14="http://schemas.microsoft.com/office/powerpoint/2010/main" val="3389969859"/>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5" name="Rectangle 8"/>
          <p:cNvSpPr>
            <a:spLocks noChangeAspect="1"/>
          </p:cNvSpPr>
          <p:nvPr/>
        </p:nvSpPr>
        <p:spPr>
          <a:xfrm>
            <a:off x="452438" y="5141913"/>
            <a:ext cx="8239125" cy="127476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352" y="5262296"/>
            <a:ext cx="3536625" cy="689514"/>
          </a:xfrm>
        </p:spPr>
        <p:txBody>
          <a:bodyPr anchor="ctr"/>
          <a:lstStyle>
            <a:lvl1pPr algn="l">
              <a:defRPr sz="2000" b="0">
                <a:solidFill>
                  <a:schemeClr val="accent1">
                    <a:lumMod val="75000"/>
                    <a:lumOff val="25000"/>
                  </a:schemeClr>
                </a:solidFill>
              </a:defRPr>
            </a:lvl1pPr>
          </a:lstStyle>
          <a:p>
            <a:r>
              <a:rPr lang="it-IT"/>
              <a:t>Fare clic per modificare lo stile del titolo</a:t>
            </a:r>
            <a:endParaRPr lang="en-US" dirty="0"/>
          </a:p>
        </p:txBody>
      </p:sp>
      <p:sp>
        <p:nvSpPr>
          <p:cNvPr id="3" name="Content Placeholder 2"/>
          <p:cNvSpPr>
            <a:spLocks noGrp="1"/>
          </p:cNvSpPr>
          <p:nvPr>
            <p:ph idx="1"/>
          </p:nvPr>
        </p:nvSpPr>
        <p:spPr>
          <a:xfrm>
            <a:off x="446399" y="601200"/>
            <a:ext cx="8240400" cy="4204800"/>
          </a:xfrm>
        </p:spPr>
        <p:txBody>
          <a:bodyP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305617" y="5262295"/>
            <a:ext cx="4265327" cy="689515"/>
          </a:xfrm>
        </p:spPr>
        <p:txBody>
          <a:bodyP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6" name="Date Placeholder 4"/>
          <p:cNvSpPr>
            <a:spLocks noGrp="1"/>
          </p:cNvSpPr>
          <p:nvPr>
            <p:ph type="dt" sz="half" idx="10"/>
          </p:nvPr>
        </p:nvSpPr>
        <p:spPr/>
        <p:txBody>
          <a:bodyPr/>
          <a:lstStyle>
            <a:lvl1pPr>
              <a:defRPr smtClean="0">
                <a:solidFill>
                  <a:schemeClr val="accent1">
                    <a:lumMod val="75000"/>
                    <a:lumOff val="25000"/>
                  </a:schemeClr>
                </a:solidFill>
              </a:defRPr>
            </a:lvl1pPr>
          </a:lstStyle>
          <a:p>
            <a:pPr>
              <a:defRPr/>
            </a:pPr>
            <a:fld id="{ED87A726-F037-4FB0-8196-6947A30F02DE}" type="datetimeFigureOut">
              <a:rPr lang="it-IT"/>
              <a:pPr>
                <a:defRPr/>
              </a:pPr>
              <a:t>18/09/2024</a:t>
            </a:fld>
            <a:endParaRPr lang="it-IT"/>
          </a:p>
        </p:txBody>
      </p:sp>
      <p:sp>
        <p:nvSpPr>
          <p:cNvPr id="7" name="Footer Placeholder 5"/>
          <p:cNvSpPr>
            <a:spLocks noGrp="1"/>
          </p:cNvSpPr>
          <p:nvPr>
            <p:ph type="ftr" sz="quarter" idx="11"/>
          </p:nvPr>
        </p:nvSpPr>
        <p:spPr/>
        <p:txBody>
          <a:bodyPr/>
          <a:lstStyle>
            <a:lvl1pPr>
              <a:defRPr>
                <a:solidFill>
                  <a:schemeClr val="accent1">
                    <a:lumMod val="75000"/>
                    <a:lumOff val="25000"/>
                  </a:schemeClr>
                </a:solidFill>
              </a:defRPr>
            </a:lvl1pPr>
          </a:lstStyle>
          <a:p>
            <a:pPr>
              <a:defRPr/>
            </a:pPr>
            <a:endParaRPr lang="it-IT"/>
          </a:p>
        </p:txBody>
      </p:sp>
      <p:sp>
        <p:nvSpPr>
          <p:cNvPr id="8" name="Slide Number Placeholder 6"/>
          <p:cNvSpPr>
            <a:spLocks noGrp="1"/>
          </p:cNvSpPr>
          <p:nvPr>
            <p:ph type="sldNum" sz="quarter" idx="12"/>
          </p:nvPr>
        </p:nvSpPr>
        <p:spPr/>
        <p:txBody>
          <a:bodyPr/>
          <a:lstStyle>
            <a:lvl1pPr>
              <a:defRPr>
                <a:solidFill>
                  <a:srgbClr val="9F296B"/>
                </a:solidFill>
              </a:defRPr>
            </a:lvl1pPr>
          </a:lstStyle>
          <a:p>
            <a:fld id="{9D18B666-16FA-47E4-818A-C3071875BDC5}" type="slidenum">
              <a:rPr lang="it-IT"/>
              <a:pPr/>
              <a:t>‹N›</a:t>
            </a:fld>
            <a:endParaRPr lang="it-IT"/>
          </a:p>
        </p:txBody>
      </p:sp>
    </p:spTree>
    <p:extLst>
      <p:ext uri="{BB962C8B-B14F-4D97-AF65-F5344CB8AC3E}">
        <p14:creationId xmlns:p14="http://schemas.microsoft.com/office/powerpoint/2010/main" val="2655896650"/>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81192" y="4693389"/>
            <a:ext cx="7989752" cy="566738"/>
          </a:xfrm>
        </p:spPr>
        <p:txBody>
          <a:bodyPr/>
          <a:lstStyle>
            <a:lvl1pPr algn="l">
              <a:defRPr sz="2400" b="0">
                <a:solidFill>
                  <a:schemeClr val="accent1"/>
                </a:solidFill>
              </a:defRPr>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448093" y="599725"/>
            <a:ext cx="8238706" cy="3557252"/>
          </a:xfrm>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noProof="0"/>
              <a:t>Fare clic sull'icona per inserire un'immagine</a:t>
            </a:r>
            <a:endParaRPr lang="en-US" noProof="0" dirty="0"/>
          </a:p>
        </p:txBody>
      </p:sp>
      <p:sp>
        <p:nvSpPr>
          <p:cNvPr id="4" name="Text Placeholder 3"/>
          <p:cNvSpPr>
            <a:spLocks noGrp="1"/>
          </p:cNvSpPr>
          <p:nvPr>
            <p:ph type="body" sz="half" idx="2"/>
          </p:nvPr>
        </p:nvSpPr>
        <p:spPr>
          <a:xfrm>
            <a:off x="581192" y="5260126"/>
            <a:ext cx="7989752"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3"/>
          <p:cNvSpPr>
            <a:spLocks noGrp="1"/>
          </p:cNvSpPr>
          <p:nvPr>
            <p:ph type="dt" sz="half" idx="10"/>
          </p:nvPr>
        </p:nvSpPr>
        <p:spPr/>
        <p:txBody>
          <a:bodyPr/>
          <a:lstStyle>
            <a:lvl1pPr>
              <a:defRPr/>
            </a:lvl1pPr>
          </a:lstStyle>
          <a:p>
            <a:pPr>
              <a:defRPr/>
            </a:pPr>
            <a:fld id="{C119FBA8-C3FB-4957-94C2-095D11DEAB7D}"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E1F22EB5-3873-4437-B5EC-4CF3F99D7C41}" type="slidenum">
              <a:rPr lang="it-IT"/>
              <a:pPr/>
              <a:t>‹N›</a:t>
            </a:fld>
            <a:endParaRPr lang="it-IT"/>
          </a:p>
        </p:txBody>
      </p:sp>
    </p:spTree>
    <p:extLst>
      <p:ext uri="{BB962C8B-B14F-4D97-AF65-F5344CB8AC3E}">
        <p14:creationId xmlns:p14="http://schemas.microsoft.com/office/powerpoint/2010/main" val="1268402755"/>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4" name="Rectangle 6"/>
          <p:cNvSpPr>
            <a:spLocks noChangeAspect="1"/>
          </p:cNvSpPr>
          <p:nvPr/>
        </p:nvSpPr>
        <p:spPr>
          <a:xfrm>
            <a:off x="447675" y="600075"/>
            <a:ext cx="82391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p:cNvSpPr>
            <a:spLocks noGrp="1"/>
          </p:cNvSpPr>
          <p:nvPr>
            <p:ph type="dt" sz="half" idx="10"/>
          </p:nvPr>
        </p:nvSpPr>
        <p:spPr/>
        <p:txBody>
          <a:bodyPr/>
          <a:lstStyle>
            <a:lvl1pPr>
              <a:defRPr/>
            </a:lvl1pPr>
          </a:lstStyle>
          <a:p>
            <a:pPr>
              <a:defRPr/>
            </a:pPr>
            <a:fld id="{AA6C8D76-5C75-4599-9E5F-C38BA995E091}"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4564DCF4-ADAD-43D6-B442-7721C0C4BDA7}" type="slidenum">
              <a:rPr lang="it-IT"/>
              <a:pPr/>
              <a:t>‹N›</a:t>
            </a:fld>
            <a:endParaRPr lang="it-IT"/>
          </a:p>
        </p:txBody>
      </p:sp>
    </p:spTree>
    <p:extLst>
      <p:ext uri="{BB962C8B-B14F-4D97-AF65-F5344CB8AC3E}">
        <p14:creationId xmlns:p14="http://schemas.microsoft.com/office/powerpoint/2010/main" val="3287352400"/>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4" name="Rectangle 6"/>
          <p:cNvSpPr>
            <a:spLocks noChangeAspect="1"/>
          </p:cNvSpPr>
          <p:nvPr/>
        </p:nvSpPr>
        <p:spPr>
          <a:xfrm>
            <a:off x="6629400" y="600075"/>
            <a:ext cx="2057400" cy="58166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629400" y="675725"/>
            <a:ext cx="1503123" cy="5183073"/>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581192" y="675725"/>
            <a:ext cx="5922209" cy="5183073"/>
          </a:xfrm>
        </p:spPr>
        <p:txBody>
          <a:bodyPr vert="eaVert" ancho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p:cNvSpPr>
            <a:spLocks noGrp="1"/>
          </p:cNvSpPr>
          <p:nvPr>
            <p:ph type="dt" sz="half" idx="10"/>
          </p:nvPr>
        </p:nvSpPr>
        <p:spPr>
          <a:xfrm>
            <a:off x="6745288" y="5956300"/>
            <a:ext cx="947737" cy="365125"/>
          </a:xfrm>
        </p:spPr>
        <p:txBody>
          <a:bodyPr/>
          <a:lstStyle>
            <a:lvl1pPr>
              <a:defRPr smtClean="0">
                <a:solidFill>
                  <a:schemeClr val="accent1">
                    <a:lumMod val="75000"/>
                    <a:lumOff val="25000"/>
                  </a:schemeClr>
                </a:solidFill>
              </a:defRPr>
            </a:lvl1pPr>
          </a:lstStyle>
          <a:p>
            <a:pPr>
              <a:defRPr/>
            </a:pPr>
            <a:fld id="{245D445C-5BE6-4A17-A7BC-752968FC82C4}" type="datetimeFigureOut">
              <a:rPr lang="it-IT"/>
              <a:pPr>
                <a:defRPr/>
              </a:pPr>
              <a:t>18/09/2024</a:t>
            </a:fld>
            <a:endParaRPr lang="it-IT"/>
          </a:p>
        </p:txBody>
      </p:sp>
      <p:sp>
        <p:nvSpPr>
          <p:cNvPr id="6" name="Footer Placeholder 4"/>
          <p:cNvSpPr>
            <a:spLocks noGrp="1"/>
          </p:cNvSpPr>
          <p:nvPr>
            <p:ph type="ftr" sz="quarter" idx="11"/>
          </p:nvPr>
        </p:nvSpPr>
        <p:spPr>
          <a:xfrm>
            <a:off x="581025" y="5951538"/>
            <a:ext cx="5922963" cy="365125"/>
          </a:xfrm>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solidFill>
                  <a:srgbClr val="9F296B"/>
                </a:solidFill>
              </a:defRPr>
            </a:lvl1pPr>
          </a:lstStyle>
          <a:p>
            <a:fld id="{D0A863B5-E09C-4848-835B-FCFE73ED2A4A}" type="slidenum">
              <a:rPr lang="it-IT"/>
              <a:pPr/>
              <a:t>‹N›</a:t>
            </a:fld>
            <a:endParaRPr lang="it-IT"/>
          </a:p>
        </p:txBody>
      </p:sp>
    </p:spTree>
    <p:extLst>
      <p:ext uri="{BB962C8B-B14F-4D97-AF65-F5344CB8AC3E}">
        <p14:creationId xmlns:p14="http://schemas.microsoft.com/office/powerpoint/2010/main" val="2224190542"/>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4" name="Freeform 6"/>
          <p:cNvSpPr/>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08831" y="1449146"/>
            <a:ext cx="7526338" cy="2971051"/>
          </a:xfrm>
        </p:spPr>
        <p:txBody>
          <a:bodyPr/>
          <a:lstStyle>
            <a:lvl1pPr>
              <a:defRPr sz="5400"/>
            </a:lvl1pPr>
          </a:lstStyle>
          <a:p>
            <a:r>
              <a:rPr lang="it-IT"/>
              <a:t>Fare clic per modificare lo stile del titolo</a:t>
            </a:r>
            <a:endParaRPr lang="en-US" dirty="0"/>
          </a:p>
        </p:txBody>
      </p:sp>
      <p:sp>
        <p:nvSpPr>
          <p:cNvPr id="3" name="Subtitle 2"/>
          <p:cNvSpPr>
            <a:spLocks noGrp="1"/>
          </p:cNvSpPr>
          <p:nvPr>
            <p:ph type="subTitle" idx="1"/>
          </p:nvPr>
        </p:nvSpPr>
        <p:spPr>
          <a:xfrm>
            <a:off x="808831" y="5280847"/>
            <a:ext cx="7526338"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5" name="Date Placeholder 3"/>
          <p:cNvSpPr>
            <a:spLocks noGrp="1"/>
          </p:cNvSpPr>
          <p:nvPr>
            <p:ph type="dt" sz="half" idx="10"/>
          </p:nvPr>
        </p:nvSpPr>
        <p:spPr/>
        <p:txBody>
          <a:bodyPr/>
          <a:lstStyle>
            <a:lvl1pPr>
              <a:defRPr/>
            </a:lvl1pPr>
          </a:lstStyle>
          <a:p>
            <a:pPr>
              <a:defRPr/>
            </a:pPr>
            <a:fld id="{0F6B8657-E1D4-46C4-AB81-77E5DB4DA36A}"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98C1D2B2-EF02-4C48-BDAB-CCD232C8F95C}" type="slidenum">
              <a:rPr lang="it-IT"/>
              <a:pPr/>
              <a:t>‹N›</a:t>
            </a:fld>
            <a:endParaRPr lang="it-IT"/>
          </a:p>
        </p:txBody>
      </p:sp>
    </p:spTree>
    <p:extLst>
      <p:ext uri="{BB962C8B-B14F-4D97-AF65-F5344CB8AC3E}">
        <p14:creationId xmlns:p14="http://schemas.microsoft.com/office/powerpoint/2010/main" val="2598673282"/>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4"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a:xfrm>
            <a:off x="809997" y="2222287"/>
            <a:ext cx="7524003" cy="363651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p:cNvSpPr>
            <a:spLocks noGrp="1"/>
          </p:cNvSpPr>
          <p:nvPr>
            <p:ph type="dt" sz="half" idx="10"/>
          </p:nvPr>
        </p:nvSpPr>
        <p:spPr/>
        <p:txBody>
          <a:bodyPr/>
          <a:lstStyle>
            <a:lvl1pPr>
              <a:defRPr/>
            </a:lvl1pPr>
          </a:lstStyle>
          <a:p>
            <a:pPr>
              <a:defRPr/>
            </a:pPr>
            <a:fld id="{718E3245-4DA4-4CF0-AAF7-694400BA81A5}"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EE2FE1D8-3B34-4C07-87BA-546D7ECD1A1D}" type="slidenum">
              <a:rPr lang="it-IT"/>
              <a:pPr/>
              <a:t>‹N›</a:t>
            </a:fld>
            <a:endParaRPr lang="it-IT"/>
          </a:p>
        </p:txBody>
      </p:sp>
    </p:spTree>
    <p:extLst>
      <p:ext uri="{BB962C8B-B14F-4D97-AF65-F5344CB8AC3E}">
        <p14:creationId xmlns:p14="http://schemas.microsoft.com/office/powerpoint/2010/main" val="23547351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it-IT"/>
              <a:t>Fare clic per modificare lo stile del titolo</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defRPr/>
            </a:lvl1pPr>
          </a:lstStyle>
          <a:p>
            <a:pPr>
              <a:defRPr/>
            </a:pPr>
            <a:fld id="{C2AAABCE-CBE9-420B-B21F-81FD4FC5F0AB}" type="datetimeFigureOut">
              <a:rPr lang="it-IT"/>
              <a:pPr>
                <a:defRPr/>
              </a:pPr>
              <a:t>18/09/2024</a:t>
            </a:fld>
            <a:endParaRPr lang="it-IT"/>
          </a:p>
        </p:txBody>
      </p:sp>
      <p:sp>
        <p:nvSpPr>
          <p:cNvPr id="5" name="Slide Number Placeholder 5"/>
          <p:cNvSpPr>
            <a:spLocks noGrp="1"/>
          </p:cNvSpPr>
          <p:nvPr>
            <p:ph type="sldNum" sz="quarter" idx="11"/>
          </p:nvPr>
        </p:nvSpPr>
        <p:spPr/>
        <p:txBody>
          <a:bodyPr/>
          <a:lstStyle>
            <a:lvl1pPr>
              <a:defRPr/>
            </a:lvl1pPr>
          </a:lstStyle>
          <a:p>
            <a:fld id="{55BDCC1A-DBA7-4202-9CD9-8AE2CD225478}" type="slidenum">
              <a:rPr lang="it-IT"/>
              <a:pPr/>
              <a:t>‹N›</a:t>
            </a:fld>
            <a:endParaRPr lang="it-IT"/>
          </a:p>
        </p:txBody>
      </p:sp>
      <p:sp>
        <p:nvSpPr>
          <p:cNvPr id="6" name="Footer Placeholder 4"/>
          <p:cNvSpPr>
            <a:spLocks noGrp="1"/>
          </p:cNvSpPr>
          <p:nvPr>
            <p:ph type="ftr" sz="quarter" idx="12"/>
          </p:nvPr>
        </p:nvSpPr>
        <p:spPr/>
        <p:txBody>
          <a:bodyPr/>
          <a:lstStyle>
            <a:lvl1pPr>
              <a:defRPr/>
            </a:lvl1pPr>
          </a:lstStyle>
          <a:p>
            <a:pPr>
              <a:defRPr/>
            </a:pPr>
            <a:endParaRPr lang="it-IT"/>
          </a:p>
        </p:txBody>
      </p:sp>
    </p:spTree>
    <p:extLst>
      <p:ext uri="{BB962C8B-B14F-4D97-AF65-F5344CB8AC3E}">
        <p14:creationId xmlns:p14="http://schemas.microsoft.com/office/powerpoint/2010/main" val="204826260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4" name="Freeform 7"/>
          <p:cNvSpPr/>
          <p:nvPr/>
        </p:nvSpPr>
        <p:spPr bwMode="auto">
          <a:xfrm>
            <a:off x="0" y="0"/>
            <a:ext cx="9144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2951396"/>
            <a:ext cx="7526337" cy="1468800"/>
          </a:xfrm>
        </p:spPr>
        <p:txBody>
          <a:bodyPr/>
          <a:lstStyle>
            <a:lvl1pPr algn="r">
              <a:defRPr sz="4800" b="1" cap="none"/>
            </a:lvl1pPr>
          </a:lstStyle>
          <a:p>
            <a:r>
              <a:rPr lang="it-IT"/>
              <a:t>Fare clic per modificare lo stile del titolo</a:t>
            </a:r>
            <a:endParaRPr lang="en-US" dirty="0"/>
          </a:p>
        </p:txBody>
      </p:sp>
      <p:sp>
        <p:nvSpPr>
          <p:cNvPr id="3" name="Text Placeholder 2"/>
          <p:cNvSpPr>
            <a:spLocks noGrp="1"/>
          </p:cNvSpPr>
          <p:nvPr>
            <p:ph type="body" idx="1"/>
          </p:nvPr>
        </p:nvSpPr>
        <p:spPr>
          <a:xfrm>
            <a:off x="804863" y="5281200"/>
            <a:ext cx="7526337"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5" name="Date Placeholder 3"/>
          <p:cNvSpPr>
            <a:spLocks noGrp="1"/>
          </p:cNvSpPr>
          <p:nvPr>
            <p:ph type="dt" sz="half" idx="10"/>
          </p:nvPr>
        </p:nvSpPr>
        <p:spPr/>
        <p:txBody>
          <a:bodyPr/>
          <a:lstStyle>
            <a:lvl1pPr>
              <a:defRPr/>
            </a:lvl1pPr>
          </a:lstStyle>
          <a:p>
            <a:pPr>
              <a:defRPr/>
            </a:pPr>
            <a:fld id="{417439C5-358E-4858-9EA6-DCEFAC912744}"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800CC258-592D-4E20-B971-B52AC90095FB}" type="slidenum">
              <a:rPr lang="it-IT"/>
              <a:pPr/>
              <a:t>‹N›</a:t>
            </a:fld>
            <a:endParaRPr lang="it-IT"/>
          </a:p>
        </p:txBody>
      </p:sp>
    </p:spTree>
    <p:extLst>
      <p:ext uri="{BB962C8B-B14F-4D97-AF65-F5344CB8AC3E}">
        <p14:creationId xmlns:p14="http://schemas.microsoft.com/office/powerpoint/2010/main" val="2434727283"/>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5"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809996" y="2222287"/>
            <a:ext cx="3670723" cy="36387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63280" y="2222287"/>
            <a:ext cx="3670720" cy="36387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6" name="Date Placeholder 4"/>
          <p:cNvSpPr>
            <a:spLocks noGrp="1"/>
          </p:cNvSpPr>
          <p:nvPr>
            <p:ph type="dt" sz="half" idx="10"/>
          </p:nvPr>
        </p:nvSpPr>
        <p:spPr/>
        <p:txBody>
          <a:bodyPr/>
          <a:lstStyle>
            <a:lvl1pPr>
              <a:defRPr/>
            </a:lvl1pPr>
          </a:lstStyle>
          <a:p>
            <a:pPr>
              <a:defRPr/>
            </a:pPr>
            <a:fld id="{B769F082-D6F7-47BC-AA9F-F37A7254F267}" type="datetimeFigureOut">
              <a:rPr lang="it-IT"/>
              <a:pPr>
                <a:defRPr/>
              </a:pPr>
              <a:t>18/09/2024</a:t>
            </a:fld>
            <a:endParaRPr lang="it-IT"/>
          </a:p>
        </p:txBody>
      </p:sp>
      <p:sp>
        <p:nvSpPr>
          <p:cNvPr id="7" name="Footer Placeholder 5"/>
          <p:cNvSpPr>
            <a:spLocks noGrp="1"/>
          </p:cNvSpPr>
          <p:nvPr>
            <p:ph type="ftr" sz="quarter" idx="11"/>
          </p:nvPr>
        </p:nvSpPr>
        <p:spPr/>
        <p:txBody>
          <a:bodyPr/>
          <a:lstStyle>
            <a:lvl1pPr>
              <a:defRPr/>
            </a:lvl1pPr>
          </a:lstStyle>
          <a:p>
            <a:pPr>
              <a:defRPr/>
            </a:pPr>
            <a:endParaRPr lang="it-IT"/>
          </a:p>
        </p:txBody>
      </p:sp>
      <p:sp>
        <p:nvSpPr>
          <p:cNvPr id="8" name="Slide Number Placeholder 6"/>
          <p:cNvSpPr>
            <a:spLocks noGrp="1"/>
          </p:cNvSpPr>
          <p:nvPr>
            <p:ph type="sldNum" sz="quarter" idx="12"/>
          </p:nvPr>
        </p:nvSpPr>
        <p:spPr/>
        <p:txBody>
          <a:bodyPr/>
          <a:lstStyle>
            <a:lvl1pPr>
              <a:defRPr/>
            </a:lvl1pPr>
          </a:lstStyle>
          <a:p>
            <a:fld id="{0850A908-8A58-4A3B-8B72-A4E2FF84244C}" type="slidenum">
              <a:rPr lang="it-IT"/>
              <a:pPr/>
              <a:t>‹N›</a:t>
            </a:fld>
            <a:endParaRPr lang="it-IT"/>
          </a:p>
        </p:txBody>
      </p:sp>
    </p:spTree>
    <p:extLst>
      <p:ext uri="{BB962C8B-B14F-4D97-AF65-F5344CB8AC3E}">
        <p14:creationId xmlns:p14="http://schemas.microsoft.com/office/powerpoint/2010/main" val="3535234747"/>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7"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it-IT"/>
              <a:t>Fare clic per modificare lo stile del titolo</a:t>
            </a:r>
            <a:endParaRPr lang="en-US" dirty="0"/>
          </a:p>
        </p:txBody>
      </p:sp>
      <p:sp>
        <p:nvSpPr>
          <p:cNvPr id="3" name="Text Placeholder 2"/>
          <p:cNvSpPr>
            <a:spLocks noGrp="1"/>
          </p:cNvSpPr>
          <p:nvPr>
            <p:ph type="body" idx="1"/>
          </p:nvPr>
        </p:nvSpPr>
        <p:spPr>
          <a:xfrm>
            <a:off x="809996" y="2174875"/>
            <a:ext cx="367072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809996" y="2751137"/>
            <a:ext cx="3687391" cy="3109913"/>
          </a:xfrm>
        </p:spPr>
        <p:txBody>
          <a:bodyPr ancho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663280" y="2174875"/>
            <a:ext cx="3670720"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4663280" y="2751137"/>
            <a:ext cx="3670720" cy="3109913"/>
          </a:xfrm>
        </p:spPr>
        <p:txBody>
          <a:bodyPr ancho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8" name="Date Placeholder 6"/>
          <p:cNvSpPr>
            <a:spLocks noGrp="1"/>
          </p:cNvSpPr>
          <p:nvPr>
            <p:ph type="dt" sz="half" idx="10"/>
          </p:nvPr>
        </p:nvSpPr>
        <p:spPr/>
        <p:txBody>
          <a:bodyPr/>
          <a:lstStyle>
            <a:lvl1pPr>
              <a:defRPr/>
            </a:lvl1pPr>
          </a:lstStyle>
          <a:p>
            <a:pPr>
              <a:defRPr/>
            </a:pPr>
            <a:fld id="{2524EB61-F443-42D4-94B2-084696A73C3D}" type="datetimeFigureOut">
              <a:rPr lang="it-IT"/>
              <a:pPr>
                <a:defRPr/>
              </a:pPr>
              <a:t>18/09/2024</a:t>
            </a:fld>
            <a:endParaRPr lang="it-IT"/>
          </a:p>
        </p:txBody>
      </p:sp>
      <p:sp>
        <p:nvSpPr>
          <p:cNvPr id="9" name="Footer Placeholder 7"/>
          <p:cNvSpPr>
            <a:spLocks noGrp="1"/>
          </p:cNvSpPr>
          <p:nvPr>
            <p:ph type="ftr" sz="quarter" idx="11"/>
          </p:nvPr>
        </p:nvSpPr>
        <p:spPr/>
        <p:txBody>
          <a:bodyPr/>
          <a:lstStyle>
            <a:lvl1pPr>
              <a:defRPr/>
            </a:lvl1pPr>
          </a:lstStyle>
          <a:p>
            <a:pPr>
              <a:defRPr/>
            </a:pPr>
            <a:endParaRPr lang="it-IT"/>
          </a:p>
        </p:txBody>
      </p:sp>
      <p:sp>
        <p:nvSpPr>
          <p:cNvPr id="10" name="Slide Number Placeholder 8"/>
          <p:cNvSpPr>
            <a:spLocks noGrp="1"/>
          </p:cNvSpPr>
          <p:nvPr>
            <p:ph type="sldNum" sz="quarter" idx="12"/>
          </p:nvPr>
        </p:nvSpPr>
        <p:spPr/>
        <p:txBody>
          <a:bodyPr/>
          <a:lstStyle>
            <a:lvl1pPr>
              <a:defRPr/>
            </a:lvl1pPr>
          </a:lstStyle>
          <a:p>
            <a:fld id="{2B961BAA-B46F-4AD5-96EC-EC641A3334A1}" type="slidenum">
              <a:rPr lang="it-IT"/>
              <a:pPr/>
              <a:t>‹N›</a:t>
            </a:fld>
            <a:endParaRPr lang="it-IT"/>
          </a:p>
        </p:txBody>
      </p:sp>
    </p:spTree>
    <p:extLst>
      <p:ext uri="{BB962C8B-B14F-4D97-AF65-F5344CB8AC3E}">
        <p14:creationId xmlns:p14="http://schemas.microsoft.com/office/powerpoint/2010/main" val="2584730828"/>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3"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4" name="Date Placeholder 2"/>
          <p:cNvSpPr>
            <a:spLocks noGrp="1"/>
          </p:cNvSpPr>
          <p:nvPr>
            <p:ph type="dt" sz="half" idx="10"/>
          </p:nvPr>
        </p:nvSpPr>
        <p:spPr/>
        <p:txBody>
          <a:bodyPr/>
          <a:lstStyle>
            <a:lvl1pPr>
              <a:defRPr/>
            </a:lvl1pPr>
          </a:lstStyle>
          <a:p>
            <a:pPr>
              <a:defRPr/>
            </a:pPr>
            <a:fld id="{F57F01F2-8AA5-45E0-80F2-24654B94DBCB}" type="datetimeFigureOut">
              <a:rPr lang="it-IT"/>
              <a:pPr>
                <a:defRPr/>
              </a:pPr>
              <a:t>18/09/2024</a:t>
            </a:fld>
            <a:endParaRPr lang="it-IT"/>
          </a:p>
        </p:txBody>
      </p:sp>
      <p:sp>
        <p:nvSpPr>
          <p:cNvPr id="5" name="Footer Placeholder 3"/>
          <p:cNvSpPr>
            <a:spLocks noGrp="1"/>
          </p:cNvSpPr>
          <p:nvPr>
            <p:ph type="ftr" sz="quarter" idx="11"/>
          </p:nvPr>
        </p:nvSpPr>
        <p:spPr/>
        <p:txBody>
          <a:bodyPr/>
          <a:lstStyle>
            <a:lvl1pPr>
              <a:defRPr/>
            </a:lvl1pPr>
          </a:lstStyle>
          <a:p>
            <a:pPr>
              <a:defRPr/>
            </a:pPr>
            <a:endParaRPr lang="it-IT"/>
          </a:p>
        </p:txBody>
      </p:sp>
      <p:sp>
        <p:nvSpPr>
          <p:cNvPr id="6" name="Slide Number Placeholder 4"/>
          <p:cNvSpPr>
            <a:spLocks noGrp="1"/>
          </p:cNvSpPr>
          <p:nvPr>
            <p:ph type="sldNum" sz="quarter" idx="12"/>
          </p:nvPr>
        </p:nvSpPr>
        <p:spPr/>
        <p:txBody>
          <a:bodyPr/>
          <a:lstStyle>
            <a:lvl1pPr>
              <a:defRPr/>
            </a:lvl1pPr>
          </a:lstStyle>
          <a:p>
            <a:fld id="{ED2E92B1-CB93-4229-9B95-5DAA099660ED}" type="slidenum">
              <a:rPr lang="it-IT"/>
              <a:pPr/>
              <a:t>‹N›</a:t>
            </a:fld>
            <a:endParaRPr lang="it-IT"/>
          </a:p>
        </p:txBody>
      </p:sp>
    </p:spTree>
    <p:extLst>
      <p:ext uri="{BB962C8B-B14F-4D97-AF65-F5344CB8AC3E}">
        <p14:creationId xmlns:p14="http://schemas.microsoft.com/office/powerpoint/2010/main" val="2506754991"/>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endParaRPr lang="it-IT"/>
          </a:p>
        </p:txBody>
      </p:sp>
      <p:sp>
        <p:nvSpPr>
          <p:cNvPr id="3" name="Date Placeholder 3"/>
          <p:cNvSpPr>
            <a:spLocks noGrp="1"/>
          </p:cNvSpPr>
          <p:nvPr>
            <p:ph type="dt" sz="half" idx="11"/>
          </p:nvPr>
        </p:nvSpPr>
        <p:spPr/>
        <p:txBody>
          <a:bodyPr/>
          <a:lstStyle>
            <a:lvl1pPr>
              <a:defRPr/>
            </a:lvl1pPr>
          </a:lstStyle>
          <a:p>
            <a:pPr>
              <a:defRPr/>
            </a:pPr>
            <a:fld id="{91631DA3-CB13-4855-B94B-9A6CB3600F89}" type="datetimeFigureOut">
              <a:rPr lang="it-IT"/>
              <a:pPr>
                <a:defRPr/>
              </a:pPr>
              <a:t>18/09/2024</a:t>
            </a:fld>
            <a:endParaRPr lang="it-IT"/>
          </a:p>
        </p:txBody>
      </p:sp>
      <p:sp>
        <p:nvSpPr>
          <p:cNvPr id="4" name="Slide Number Placeholder 5"/>
          <p:cNvSpPr>
            <a:spLocks noGrp="1"/>
          </p:cNvSpPr>
          <p:nvPr>
            <p:ph type="sldNum" sz="quarter" idx="12"/>
          </p:nvPr>
        </p:nvSpPr>
        <p:spPr/>
        <p:txBody>
          <a:bodyPr/>
          <a:lstStyle>
            <a:lvl1pPr>
              <a:defRPr/>
            </a:lvl1pPr>
          </a:lstStyle>
          <a:p>
            <a:fld id="{ACE4C670-374C-41AD-AF6B-5DC0A77471F0}" type="slidenum">
              <a:rPr lang="it-IT"/>
              <a:pPr/>
              <a:t>‹N›</a:t>
            </a:fld>
            <a:endParaRPr lang="it-IT"/>
          </a:p>
        </p:txBody>
      </p:sp>
    </p:spTree>
    <p:extLst>
      <p:ext uri="{BB962C8B-B14F-4D97-AF65-F5344CB8AC3E}">
        <p14:creationId xmlns:p14="http://schemas.microsoft.com/office/powerpoint/2010/main" val="1269594338"/>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5" name="Freeform 6"/>
          <p:cNvSpPr>
            <a:spLocks noChangeAspect="1"/>
          </p:cNvSpPr>
          <p:nvPr/>
        </p:nvSpPr>
        <p:spPr bwMode="auto">
          <a:xfrm>
            <a:off x="804863" y="446086"/>
            <a:ext cx="2660650"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446088"/>
            <a:ext cx="2660650" cy="1618396"/>
          </a:xfrm>
        </p:spPr>
        <p:txBody>
          <a:bodyPr/>
          <a:lstStyle>
            <a:lvl1pPr algn="l">
              <a:defRPr sz="2000" b="1"/>
            </a:lvl1pPr>
          </a:lstStyle>
          <a:p>
            <a:r>
              <a:rPr lang="it-IT"/>
              <a:t>Fare clic per modificare lo stile del titolo</a:t>
            </a:r>
            <a:endParaRPr lang="en-US" dirty="0"/>
          </a:p>
        </p:txBody>
      </p:sp>
      <p:sp>
        <p:nvSpPr>
          <p:cNvPr id="3" name="Content Placeholder 2"/>
          <p:cNvSpPr>
            <a:spLocks noGrp="1"/>
          </p:cNvSpPr>
          <p:nvPr>
            <p:ph idx="1"/>
          </p:nvPr>
        </p:nvSpPr>
        <p:spPr>
          <a:xfrm>
            <a:off x="3641724" y="446087"/>
            <a:ext cx="4689475" cy="5414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04863" y="2260737"/>
            <a:ext cx="2660650"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6" name="Date Placeholder 4"/>
          <p:cNvSpPr>
            <a:spLocks noGrp="1"/>
          </p:cNvSpPr>
          <p:nvPr>
            <p:ph type="dt" sz="half" idx="10"/>
          </p:nvPr>
        </p:nvSpPr>
        <p:spPr/>
        <p:txBody>
          <a:bodyPr/>
          <a:lstStyle>
            <a:lvl1pPr>
              <a:defRPr/>
            </a:lvl1pPr>
          </a:lstStyle>
          <a:p>
            <a:pPr>
              <a:defRPr/>
            </a:pPr>
            <a:fld id="{D7D4A20D-936D-48B2-BD5C-D4CFB8E92ACB}" type="datetimeFigureOut">
              <a:rPr lang="it-IT"/>
              <a:pPr>
                <a:defRPr/>
              </a:pPr>
              <a:t>18/09/2024</a:t>
            </a:fld>
            <a:endParaRPr lang="it-IT"/>
          </a:p>
        </p:txBody>
      </p:sp>
      <p:sp>
        <p:nvSpPr>
          <p:cNvPr id="7" name="Footer Placeholder 5"/>
          <p:cNvSpPr>
            <a:spLocks noGrp="1"/>
          </p:cNvSpPr>
          <p:nvPr>
            <p:ph type="ftr" sz="quarter" idx="11"/>
          </p:nvPr>
        </p:nvSpPr>
        <p:spPr/>
        <p:txBody>
          <a:bodyPr/>
          <a:lstStyle>
            <a:lvl1pPr>
              <a:defRPr/>
            </a:lvl1pPr>
          </a:lstStyle>
          <a:p>
            <a:pPr>
              <a:defRPr/>
            </a:pPr>
            <a:endParaRPr lang="it-IT"/>
          </a:p>
        </p:txBody>
      </p:sp>
      <p:sp>
        <p:nvSpPr>
          <p:cNvPr id="8" name="Slide Number Placeholder 6"/>
          <p:cNvSpPr>
            <a:spLocks noGrp="1"/>
          </p:cNvSpPr>
          <p:nvPr>
            <p:ph type="sldNum" sz="quarter" idx="12"/>
          </p:nvPr>
        </p:nvSpPr>
        <p:spPr/>
        <p:txBody>
          <a:bodyPr/>
          <a:lstStyle>
            <a:lvl1pPr>
              <a:defRPr/>
            </a:lvl1pPr>
          </a:lstStyle>
          <a:p>
            <a:fld id="{61CBBD36-9BF5-4F25-B0D2-F552FE40DD8E}" type="slidenum">
              <a:rPr lang="it-IT"/>
              <a:pPr/>
              <a:t>‹N›</a:t>
            </a:fld>
            <a:endParaRPr lang="it-IT"/>
          </a:p>
        </p:txBody>
      </p:sp>
    </p:spTree>
    <p:extLst>
      <p:ext uri="{BB962C8B-B14F-4D97-AF65-F5344CB8AC3E}">
        <p14:creationId xmlns:p14="http://schemas.microsoft.com/office/powerpoint/2010/main" val="3285349284"/>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09996" y="727521"/>
            <a:ext cx="3501548" cy="1617163"/>
          </a:xfrm>
        </p:spPr>
        <p:txBody>
          <a:bodyPr>
            <a:normAutofit/>
          </a:bodyPr>
          <a:lstStyle>
            <a:lvl1pPr algn="l">
              <a:defRPr sz="2400" b="0"/>
            </a:lvl1pPr>
          </a:lstStyle>
          <a:p>
            <a:r>
              <a:rPr lang="it-IT"/>
              <a:t>Fare clic per modificare lo stile del titolo</a:t>
            </a:r>
            <a:endParaRPr lang="en-US" dirty="0"/>
          </a:p>
        </p:txBody>
      </p:sp>
      <p:sp>
        <p:nvSpPr>
          <p:cNvPr id="9" name="Picture Placeholder 11"/>
          <p:cNvSpPr>
            <a:spLocks noGrp="1" noChangeAspect="1"/>
          </p:cNvSpPr>
          <p:nvPr>
            <p:ph type="pic" sz="quarter" idx="13"/>
          </p:nvPr>
        </p:nvSpPr>
        <p:spPr bwMode="auto">
          <a:xfrm>
            <a:off x="4573588" y="0"/>
            <a:ext cx="4570412"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bodyPr>
          <a:lstStyle>
            <a:lvl1pPr algn="ctr">
              <a:buFontTx/>
              <a:buNone/>
              <a:defRPr sz="1400"/>
            </a:lvl1pPr>
          </a:lstStyle>
          <a:p>
            <a:pPr lvl="0"/>
            <a:r>
              <a:rPr lang="it-IT" noProof="0"/>
              <a:t>Fare clic sull'icona per inserire un'immagine</a:t>
            </a:r>
            <a:endParaRPr lang="en-US" noProof="0" dirty="0"/>
          </a:p>
        </p:txBody>
      </p:sp>
      <p:sp>
        <p:nvSpPr>
          <p:cNvPr id="4" name="Text Placeholder 3"/>
          <p:cNvSpPr>
            <a:spLocks noGrp="1"/>
          </p:cNvSpPr>
          <p:nvPr>
            <p:ph type="body" sz="half" idx="2"/>
          </p:nvPr>
        </p:nvSpPr>
        <p:spPr>
          <a:xfrm>
            <a:off x="809996" y="2344684"/>
            <a:ext cx="3501548" cy="3516365"/>
          </a:xfrm>
        </p:spPr>
        <p:txBody>
          <a:bodyPr anchor="t"/>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4"/>
          </p:nvPr>
        </p:nvSpPr>
        <p:spPr>
          <a:xfrm>
            <a:off x="2914650" y="6042025"/>
            <a:ext cx="731838" cy="365125"/>
          </a:xfrm>
        </p:spPr>
        <p:txBody>
          <a:bodyPr/>
          <a:lstStyle>
            <a:lvl1pPr>
              <a:defRPr/>
            </a:lvl1pPr>
          </a:lstStyle>
          <a:p>
            <a:pPr>
              <a:defRPr/>
            </a:pPr>
            <a:fld id="{C6A2441A-0C41-4C17-AB9F-800F4928D743}" type="datetimeFigureOut">
              <a:rPr lang="it-IT"/>
              <a:pPr>
                <a:defRPr/>
              </a:pPr>
              <a:t>18/09/2024</a:t>
            </a:fld>
            <a:endParaRPr lang="it-IT"/>
          </a:p>
        </p:txBody>
      </p:sp>
      <p:sp>
        <p:nvSpPr>
          <p:cNvPr id="6" name="Footer Placeholder 5"/>
          <p:cNvSpPr>
            <a:spLocks noGrp="1"/>
          </p:cNvSpPr>
          <p:nvPr>
            <p:ph type="ftr" sz="quarter" idx="15"/>
          </p:nvPr>
        </p:nvSpPr>
        <p:spPr>
          <a:xfrm>
            <a:off x="442913" y="6042025"/>
            <a:ext cx="2471737" cy="365125"/>
          </a:xfrm>
        </p:spPr>
        <p:txBody>
          <a:bodyPr/>
          <a:lstStyle>
            <a:lvl1pPr>
              <a:defRPr/>
            </a:lvl1pPr>
          </a:lstStyle>
          <a:p>
            <a:pPr>
              <a:defRPr/>
            </a:pPr>
            <a:endParaRPr lang="it-IT"/>
          </a:p>
        </p:txBody>
      </p:sp>
      <p:sp>
        <p:nvSpPr>
          <p:cNvPr id="7" name="Slide Number Placeholder 6"/>
          <p:cNvSpPr>
            <a:spLocks noGrp="1"/>
          </p:cNvSpPr>
          <p:nvPr>
            <p:ph type="sldNum" sz="quarter" idx="16"/>
          </p:nvPr>
        </p:nvSpPr>
        <p:spPr>
          <a:xfrm>
            <a:off x="3646488" y="5916613"/>
            <a:ext cx="796925" cy="490537"/>
          </a:xfrm>
        </p:spPr>
        <p:txBody>
          <a:bodyPr/>
          <a:lstStyle>
            <a:lvl1pPr>
              <a:defRPr/>
            </a:lvl1pPr>
          </a:lstStyle>
          <a:p>
            <a:fld id="{746AA4A6-7006-4746-B14A-9274D15D8E4E}" type="slidenum">
              <a:rPr lang="it-IT"/>
              <a:pPr/>
              <a:t>‹N›</a:t>
            </a:fld>
            <a:endParaRPr lang="it-IT"/>
          </a:p>
        </p:txBody>
      </p:sp>
    </p:spTree>
    <p:extLst>
      <p:ext uri="{BB962C8B-B14F-4D97-AF65-F5344CB8AC3E}">
        <p14:creationId xmlns:p14="http://schemas.microsoft.com/office/powerpoint/2010/main" val="912815778"/>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04863" y="4800600"/>
            <a:ext cx="7526337" cy="566738"/>
          </a:xfrm>
        </p:spPr>
        <p:txBody>
          <a:bodyPr>
            <a:normAutofit/>
          </a:bodyPr>
          <a:lstStyle>
            <a:lvl1pPr algn="l">
              <a:defRPr sz="2400" b="0"/>
            </a:lvl1pPr>
          </a:lstStyle>
          <a:p>
            <a:r>
              <a:rPr lang="it-IT"/>
              <a:t>Fare clic per modificare lo stile del titolo</a:t>
            </a:r>
            <a:endParaRPr lang="en-US" dirty="0"/>
          </a:p>
        </p:txBody>
      </p:sp>
      <p:sp>
        <p:nvSpPr>
          <p:cNvPr id="15" name="Picture Placeholder 14"/>
          <p:cNvSpPr>
            <a:spLocks noGrp="1" noChangeAspect="1"/>
          </p:cNvSpPr>
          <p:nvPr>
            <p:ph type="pic" sz="quarter" idx="13"/>
          </p:nvPr>
        </p:nvSpPr>
        <p:spPr bwMode="auto">
          <a:xfrm>
            <a:off x="0" y="0"/>
            <a:ext cx="9144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bodyPr>
          <a:lstStyle>
            <a:lvl1pPr marL="0" indent="0" algn="ctr">
              <a:buFontTx/>
              <a:buNone/>
              <a:defRPr sz="1600"/>
            </a:lvl1pPr>
          </a:lstStyle>
          <a:p>
            <a:pPr lvl="0"/>
            <a:r>
              <a:rPr lang="it-IT" noProof="0"/>
              <a:t>Fare clic sull'icona per inserire un'immagine</a:t>
            </a:r>
            <a:endParaRPr lang="en-US" noProof="0" dirty="0"/>
          </a:p>
        </p:txBody>
      </p:sp>
      <p:sp>
        <p:nvSpPr>
          <p:cNvPr id="4" name="Text Placeholder 3"/>
          <p:cNvSpPr>
            <a:spLocks noGrp="1"/>
          </p:cNvSpPr>
          <p:nvPr>
            <p:ph type="body" sz="half" idx="2"/>
          </p:nvPr>
        </p:nvSpPr>
        <p:spPr>
          <a:xfrm>
            <a:off x="804863" y="5367338"/>
            <a:ext cx="7526337" cy="493712"/>
          </a:xfrm>
        </p:spPr>
        <p:txBody>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Footer Placeholder 4"/>
          <p:cNvSpPr>
            <a:spLocks noGrp="1"/>
          </p:cNvSpPr>
          <p:nvPr>
            <p:ph type="ftr" sz="quarter" idx="14"/>
          </p:nvPr>
        </p:nvSpPr>
        <p:spPr/>
        <p:txBody>
          <a:bodyPr/>
          <a:lstStyle>
            <a:lvl1pPr>
              <a:defRPr/>
            </a:lvl1pPr>
          </a:lstStyle>
          <a:p>
            <a:pPr>
              <a:defRPr/>
            </a:pPr>
            <a:endParaRPr lang="it-IT"/>
          </a:p>
        </p:txBody>
      </p:sp>
      <p:sp>
        <p:nvSpPr>
          <p:cNvPr id="6" name="Date Placeholder 3"/>
          <p:cNvSpPr>
            <a:spLocks noGrp="1"/>
          </p:cNvSpPr>
          <p:nvPr>
            <p:ph type="dt" sz="half" idx="15"/>
          </p:nvPr>
        </p:nvSpPr>
        <p:spPr/>
        <p:txBody>
          <a:bodyPr/>
          <a:lstStyle>
            <a:lvl1pPr>
              <a:defRPr/>
            </a:lvl1pPr>
          </a:lstStyle>
          <a:p>
            <a:pPr>
              <a:defRPr/>
            </a:pPr>
            <a:fld id="{446E60D0-DC2B-4A0A-9595-4CCF4EBDBC06}" type="datetimeFigureOut">
              <a:rPr lang="it-IT"/>
              <a:pPr>
                <a:defRPr/>
              </a:pPr>
              <a:t>18/09/2024</a:t>
            </a:fld>
            <a:endParaRPr lang="it-IT"/>
          </a:p>
        </p:txBody>
      </p:sp>
      <p:sp>
        <p:nvSpPr>
          <p:cNvPr id="7" name="Slide Number Placeholder 5"/>
          <p:cNvSpPr>
            <a:spLocks noGrp="1"/>
          </p:cNvSpPr>
          <p:nvPr>
            <p:ph type="sldNum" sz="quarter" idx="16"/>
          </p:nvPr>
        </p:nvSpPr>
        <p:spPr/>
        <p:txBody>
          <a:bodyPr/>
          <a:lstStyle>
            <a:lvl1pPr>
              <a:defRPr/>
            </a:lvl1pPr>
          </a:lstStyle>
          <a:p>
            <a:fld id="{DD2B58D1-E7EA-4E99-B72D-1A0194DE46D9}" type="slidenum">
              <a:rPr lang="it-IT"/>
              <a:pPr/>
              <a:t>‹N›</a:t>
            </a:fld>
            <a:endParaRPr lang="it-IT"/>
          </a:p>
        </p:txBody>
      </p:sp>
    </p:spTree>
    <p:extLst>
      <p:ext uri="{BB962C8B-B14F-4D97-AF65-F5344CB8AC3E}">
        <p14:creationId xmlns:p14="http://schemas.microsoft.com/office/powerpoint/2010/main" val="1285598201"/>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5" name="Freeform 6"/>
          <p:cNvSpPr>
            <a:spLocks noChangeAspect="1"/>
          </p:cNvSpPr>
          <p:nvPr/>
        </p:nvSpPr>
        <p:spPr bwMode="auto">
          <a:xfrm>
            <a:off x="485107" y="1338479"/>
            <a:ext cx="4749312"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49573" y="1495525"/>
            <a:ext cx="4420380" cy="2645912"/>
          </a:xfrm>
        </p:spPr>
        <p:txBody>
          <a:bodyPr/>
          <a:lstStyle>
            <a:lvl1pPr algn="l">
              <a:defRPr sz="4200" b="1" cap="none"/>
            </a:lvl1pPr>
          </a:lstStyle>
          <a:p>
            <a:r>
              <a:rPr lang="it-IT"/>
              <a:t>Fare clic per modificare lo stile del titolo</a:t>
            </a:r>
            <a:endParaRPr lang="en-US" dirty="0"/>
          </a:p>
        </p:txBody>
      </p:sp>
      <p:sp>
        <p:nvSpPr>
          <p:cNvPr id="3" name="Text Placeholder 2"/>
          <p:cNvSpPr>
            <a:spLocks noGrp="1"/>
          </p:cNvSpPr>
          <p:nvPr>
            <p:ph type="body" idx="1"/>
          </p:nvPr>
        </p:nvSpPr>
        <p:spPr>
          <a:xfrm>
            <a:off x="651226" y="4700702"/>
            <a:ext cx="4418727"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9" name="Text Placeholder 5"/>
          <p:cNvSpPr>
            <a:spLocks noGrp="1"/>
          </p:cNvSpPr>
          <p:nvPr>
            <p:ph type="body" sz="quarter" idx="16"/>
          </p:nvPr>
        </p:nvSpPr>
        <p:spPr>
          <a:xfrm>
            <a:off x="5398884" y="1338479"/>
            <a:ext cx="3302316" cy="4075464"/>
          </a:xfrm>
        </p:spPr>
        <p:txBody>
          <a:bodyPr anchor="t"/>
          <a:lstStyle>
            <a:lvl1pPr marL="0" indent="0">
              <a:buFontTx/>
              <a:buNone/>
              <a:defRPr/>
            </a:lvl1pPr>
          </a:lstStyle>
          <a:p>
            <a:pPr lvl="0"/>
            <a:r>
              <a:rPr lang="it-IT"/>
              <a:t>Fare clic per modificare stili del testo dello schema</a:t>
            </a:r>
          </a:p>
        </p:txBody>
      </p:sp>
      <p:sp>
        <p:nvSpPr>
          <p:cNvPr id="6" name="Date Placeholder 3"/>
          <p:cNvSpPr>
            <a:spLocks noGrp="1"/>
          </p:cNvSpPr>
          <p:nvPr>
            <p:ph type="dt" sz="half" idx="17"/>
          </p:nvPr>
        </p:nvSpPr>
        <p:spPr/>
        <p:txBody>
          <a:bodyPr/>
          <a:lstStyle>
            <a:lvl1pPr>
              <a:defRPr/>
            </a:lvl1pPr>
          </a:lstStyle>
          <a:p>
            <a:pPr>
              <a:defRPr/>
            </a:pPr>
            <a:fld id="{49021EF2-BA28-41FA-9830-0A5522BF379E}" type="datetimeFigureOut">
              <a:rPr lang="it-IT"/>
              <a:pPr>
                <a:defRPr/>
              </a:pPr>
              <a:t>18/09/2024</a:t>
            </a:fld>
            <a:endParaRPr lang="it-IT"/>
          </a:p>
        </p:txBody>
      </p:sp>
      <p:sp>
        <p:nvSpPr>
          <p:cNvPr id="7" name="Footer Placeholder 4"/>
          <p:cNvSpPr>
            <a:spLocks noGrp="1"/>
          </p:cNvSpPr>
          <p:nvPr>
            <p:ph type="ftr" sz="quarter" idx="18"/>
          </p:nvPr>
        </p:nvSpPr>
        <p:spPr/>
        <p:txBody>
          <a:bodyPr/>
          <a:lstStyle>
            <a:lvl1pPr>
              <a:defRPr/>
            </a:lvl1pPr>
          </a:lstStyle>
          <a:p>
            <a:pPr>
              <a:defRPr/>
            </a:pPr>
            <a:endParaRPr lang="it-IT"/>
          </a:p>
        </p:txBody>
      </p:sp>
      <p:sp>
        <p:nvSpPr>
          <p:cNvPr id="8" name="Slide Number Placeholder 5"/>
          <p:cNvSpPr>
            <a:spLocks noGrp="1"/>
          </p:cNvSpPr>
          <p:nvPr>
            <p:ph type="sldNum" sz="quarter" idx="19"/>
          </p:nvPr>
        </p:nvSpPr>
        <p:spPr/>
        <p:txBody>
          <a:bodyPr/>
          <a:lstStyle>
            <a:lvl1pPr>
              <a:defRPr/>
            </a:lvl1pPr>
          </a:lstStyle>
          <a:p>
            <a:fld id="{C3B4D2CB-1E18-49ED-81EA-1F1C9DE08CCB}" type="slidenum">
              <a:rPr lang="it-IT"/>
              <a:pPr/>
              <a:t>‹N›</a:t>
            </a:fld>
            <a:endParaRPr lang="it-IT"/>
          </a:p>
        </p:txBody>
      </p:sp>
    </p:spTree>
    <p:extLst>
      <p:ext uri="{BB962C8B-B14F-4D97-AF65-F5344CB8AC3E}">
        <p14:creationId xmlns:p14="http://schemas.microsoft.com/office/powerpoint/2010/main" val="1637634203"/>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4" name="Freeform 6"/>
          <p:cNvSpPr>
            <a:spLocks noChangeAspect="1"/>
          </p:cNvSpPr>
          <p:nvPr/>
        </p:nvSpPr>
        <p:spPr bwMode="auto">
          <a:xfrm>
            <a:off x="855663" y="2286585"/>
            <a:ext cx="3671336"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017816" y="2435956"/>
            <a:ext cx="3286891" cy="2007789"/>
          </a:xfrm>
        </p:spPr>
        <p:txBody>
          <a:bodyPr/>
          <a:lstStyle>
            <a:lvl1pPr>
              <a:defRPr sz="3200"/>
            </a:lvl1pPr>
          </a:lstStyle>
          <a:p>
            <a:r>
              <a:rPr lang="it-IT"/>
              <a:t>Fare clic per modificare lo stile del titolo</a:t>
            </a:r>
            <a:endParaRPr lang="en-US" dirty="0"/>
          </a:p>
        </p:txBody>
      </p:sp>
      <p:sp>
        <p:nvSpPr>
          <p:cNvPr id="6" name="Text Placeholder 5"/>
          <p:cNvSpPr>
            <a:spLocks noGrp="1"/>
          </p:cNvSpPr>
          <p:nvPr>
            <p:ph type="body" sz="quarter" idx="16"/>
          </p:nvPr>
        </p:nvSpPr>
        <p:spPr>
          <a:xfrm>
            <a:off x="4616450" y="2286000"/>
            <a:ext cx="3671888" cy="2300288"/>
          </a:xfrm>
        </p:spPr>
        <p:txBody>
          <a:bodyPr anchor="t"/>
          <a:lstStyle>
            <a:lvl1pPr marL="0" indent="0">
              <a:buFontTx/>
              <a:buNone/>
              <a:defRPr/>
            </a:lvl1pPr>
          </a:lstStyle>
          <a:p>
            <a:pPr lvl="0"/>
            <a:r>
              <a:rPr lang="it-IT"/>
              <a:t>Fare clic per modificare stili del testo dello schema</a:t>
            </a:r>
          </a:p>
        </p:txBody>
      </p:sp>
      <p:sp>
        <p:nvSpPr>
          <p:cNvPr id="5" name="Date Placeholder 1"/>
          <p:cNvSpPr>
            <a:spLocks noGrp="1"/>
          </p:cNvSpPr>
          <p:nvPr>
            <p:ph type="dt" sz="half" idx="17"/>
          </p:nvPr>
        </p:nvSpPr>
        <p:spPr/>
        <p:txBody>
          <a:bodyPr/>
          <a:lstStyle>
            <a:lvl1pPr>
              <a:defRPr/>
            </a:lvl1pPr>
          </a:lstStyle>
          <a:p>
            <a:pPr>
              <a:defRPr/>
            </a:pPr>
            <a:fld id="{8F69DAF8-3BE8-4217-90DC-4C6586F29807}" type="datetimeFigureOut">
              <a:rPr lang="it-IT"/>
              <a:pPr>
                <a:defRPr/>
              </a:pPr>
              <a:t>18/09/2024</a:t>
            </a:fld>
            <a:endParaRPr lang="it-IT"/>
          </a:p>
        </p:txBody>
      </p:sp>
      <p:sp>
        <p:nvSpPr>
          <p:cNvPr id="7" name="Footer Placeholder 2"/>
          <p:cNvSpPr>
            <a:spLocks noGrp="1"/>
          </p:cNvSpPr>
          <p:nvPr>
            <p:ph type="ftr" sz="quarter" idx="18"/>
          </p:nvPr>
        </p:nvSpPr>
        <p:spPr/>
        <p:txBody>
          <a:bodyPr/>
          <a:lstStyle>
            <a:lvl1pPr>
              <a:defRPr/>
            </a:lvl1pPr>
          </a:lstStyle>
          <a:p>
            <a:pPr>
              <a:defRPr/>
            </a:pPr>
            <a:endParaRPr lang="it-IT"/>
          </a:p>
        </p:txBody>
      </p:sp>
      <p:sp>
        <p:nvSpPr>
          <p:cNvPr id="8" name="Slide Number Placeholder 3"/>
          <p:cNvSpPr>
            <a:spLocks noGrp="1"/>
          </p:cNvSpPr>
          <p:nvPr>
            <p:ph type="sldNum" sz="quarter" idx="19"/>
          </p:nvPr>
        </p:nvSpPr>
        <p:spPr/>
        <p:txBody>
          <a:bodyPr/>
          <a:lstStyle>
            <a:lvl1pPr>
              <a:defRPr/>
            </a:lvl1pPr>
          </a:lstStyle>
          <a:p>
            <a:fld id="{234D5FC1-72AD-4D8F-B9F9-18EBCBC53468}" type="slidenum">
              <a:rPr lang="it-IT"/>
              <a:pPr/>
              <a:t>‹N›</a:t>
            </a:fld>
            <a:endParaRPr lang="it-IT"/>
          </a:p>
        </p:txBody>
      </p:sp>
    </p:spTree>
    <p:extLst>
      <p:ext uri="{BB962C8B-B14F-4D97-AF65-F5344CB8AC3E}">
        <p14:creationId xmlns:p14="http://schemas.microsoft.com/office/powerpoint/2010/main" val="12466453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lvl1pPr>
              <a:defRPr/>
            </a:lvl1pPr>
          </a:lstStyle>
          <a:p>
            <a:pPr>
              <a:defRPr/>
            </a:pPr>
            <a:fld id="{720B75D4-E989-4DA0-A072-DD4BDA79B6FF}" type="datetimeFigureOut">
              <a:rPr lang="it-IT"/>
              <a:pPr>
                <a:defRPr/>
              </a:pPr>
              <a:t>18/09/2024</a:t>
            </a:fld>
            <a:endParaRPr lang="it-IT"/>
          </a:p>
        </p:txBody>
      </p:sp>
      <p:sp>
        <p:nvSpPr>
          <p:cNvPr id="5" name="Slide Number Placeholder 5"/>
          <p:cNvSpPr>
            <a:spLocks noGrp="1"/>
          </p:cNvSpPr>
          <p:nvPr>
            <p:ph type="sldNum" sz="quarter" idx="11"/>
          </p:nvPr>
        </p:nvSpPr>
        <p:spPr/>
        <p:txBody>
          <a:bodyPr/>
          <a:lstStyle>
            <a:lvl1pPr>
              <a:defRPr/>
            </a:lvl1pPr>
          </a:lstStyle>
          <a:p>
            <a:fld id="{FCDB0AC6-5B40-4B55-9497-8268770D8658}" type="slidenum">
              <a:rPr lang="it-IT"/>
              <a:pPr/>
              <a:t>‹N›</a:t>
            </a:fld>
            <a:endParaRPr lang="it-IT"/>
          </a:p>
        </p:txBody>
      </p:sp>
      <p:sp>
        <p:nvSpPr>
          <p:cNvPr id="6" name="Footer Placeholder 4"/>
          <p:cNvSpPr>
            <a:spLocks noGrp="1"/>
          </p:cNvSpPr>
          <p:nvPr>
            <p:ph type="ftr" sz="quarter" idx="12"/>
          </p:nvPr>
        </p:nvSpPr>
        <p:spPr/>
        <p:txBody>
          <a:bodyPr/>
          <a:lstStyle>
            <a:lvl1pPr>
              <a:defRPr/>
            </a:lvl1pPr>
          </a:lstStyle>
          <a:p>
            <a:pPr>
              <a:defRPr/>
            </a:pPr>
            <a:endParaRPr lang="it-IT"/>
          </a:p>
        </p:txBody>
      </p:sp>
    </p:spTree>
    <p:extLst>
      <p:ext uri="{BB962C8B-B14F-4D97-AF65-F5344CB8AC3E}">
        <p14:creationId xmlns:p14="http://schemas.microsoft.com/office/powerpoint/2010/main" val="3381476001"/>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4"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p:cNvSpPr>
            <a:spLocks noGrp="1"/>
          </p:cNvSpPr>
          <p:nvPr>
            <p:ph type="dt" sz="half" idx="10"/>
          </p:nvPr>
        </p:nvSpPr>
        <p:spPr/>
        <p:txBody>
          <a:bodyPr/>
          <a:lstStyle>
            <a:lvl1pPr>
              <a:defRPr/>
            </a:lvl1pPr>
          </a:lstStyle>
          <a:p>
            <a:pPr>
              <a:defRPr/>
            </a:pPr>
            <a:fld id="{01D6A973-4677-4215-A537-F14B5BD36A93}"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C35C76AF-AE2C-4941-8A88-F8FCDC4AACB3}" type="slidenum">
              <a:rPr lang="it-IT"/>
              <a:pPr/>
              <a:t>‹N›</a:t>
            </a:fld>
            <a:endParaRPr lang="it-IT"/>
          </a:p>
        </p:txBody>
      </p:sp>
    </p:spTree>
    <p:extLst>
      <p:ext uri="{BB962C8B-B14F-4D97-AF65-F5344CB8AC3E}">
        <p14:creationId xmlns:p14="http://schemas.microsoft.com/office/powerpoint/2010/main" val="3124735071"/>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4" name="Freeform 6"/>
          <p:cNvSpPr>
            <a:spLocks noChangeAspect="1"/>
          </p:cNvSpPr>
          <p:nvPr/>
        </p:nvSpPr>
        <p:spPr bwMode="auto">
          <a:xfrm>
            <a:off x="5752238" y="446089"/>
            <a:ext cx="3391762"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p:spPr>
        <p:style>
          <a:lnRef idx="1">
            <a:schemeClr val="accent1"/>
          </a:lnRef>
          <a:fillRef idx="3">
            <a:schemeClr val="accent1"/>
          </a:fillRef>
          <a:effectRef idx="2">
            <a:schemeClr val="accent1"/>
          </a:effectRef>
          <a:fontRef idx="minor">
            <a:schemeClr val="lt1"/>
          </a:fontRef>
        </p:style>
      </p:sp>
      <p:sp>
        <p:nvSpPr>
          <p:cNvPr id="5" name="AutoShape 4"/>
          <p:cNvSpPr>
            <a:spLocks noChangeAspect="1" noChangeArrowheads="1" noTextEdit="1"/>
          </p:cNvSpPr>
          <p:nvPr/>
        </p:nvSpPr>
        <p:spPr bwMode="auto">
          <a:xfrm>
            <a:off x="5233988" y="0"/>
            <a:ext cx="3910012"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2" name="Vertical Title 1"/>
          <p:cNvSpPr>
            <a:spLocks noGrp="1"/>
          </p:cNvSpPr>
          <p:nvPr>
            <p:ph type="title" orient="vert"/>
          </p:nvPr>
        </p:nvSpPr>
        <p:spPr>
          <a:xfrm>
            <a:off x="6137655" y="586171"/>
            <a:ext cx="1701800" cy="5134798"/>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804862" y="446089"/>
            <a:ext cx="4947376" cy="5414962"/>
          </a:xfrm>
        </p:spPr>
        <p:txBody>
          <a:bodyPr vert="eaVert" ancho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6" name="Date Placeholder 3"/>
          <p:cNvSpPr>
            <a:spLocks noGrp="1"/>
          </p:cNvSpPr>
          <p:nvPr>
            <p:ph type="dt" sz="half" idx="10"/>
          </p:nvPr>
        </p:nvSpPr>
        <p:spPr/>
        <p:txBody>
          <a:bodyPr/>
          <a:lstStyle>
            <a:lvl1pPr>
              <a:defRPr/>
            </a:lvl1pPr>
          </a:lstStyle>
          <a:p>
            <a:pPr>
              <a:defRPr/>
            </a:pPr>
            <a:fld id="{628FE7DF-E093-4529-9B99-93236408ABB2}" type="datetimeFigureOut">
              <a:rPr lang="it-IT"/>
              <a:pPr>
                <a:defRPr/>
              </a:pPr>
              <a:t>18/09/2024</a:t>
            </a:fld>
            <a:endParaRPr lang="it-IT"/>
          </a:p>
        </p:txBody>
      </p:sp>
      <p:sp>
        <p:nvSpPr>
          <p:cNvPr id="7" name="Footer Placeholder 4"/>
          <p:cNvSpPr>
            <a:spLocks noGrp="1"/>
          </p:cNvSpPr>
          <p:nvPr>
            <p:ph type="ftr" sz="quarter" idx="11"/>
          </p:nvPr>
        </p:nvSpPr>
        <p:spPr/>
        <p:txBody>
          <a:bodyPr/>
          <a:lstStyle>
            <a:lvl1pPr>
              <a:defRPr/>
            </a:lvl1pPr>
          </a:lstStyle>
          <a:p>
            <a:pPr>
              <a:defRPr/>
            </a:pPr>
            <a:endParaRPr lang="it-IT"/>
          </a:p>
        </p:txBody>
      </p:sp>
      <p:sp>
        <p:nvSpPr>
          <p:cNvPr id="8" name="Slide Number Placeholder 5"/>
          <p:cNvSpPr>
            <a:spLocks noGrp="1"/>
          </p:cNvSpPr>
          <p:nvPr>
            <p:ph type="sldNum" sz="quarter" idx="12"/>
          </p:nvPr>
        </p:nvSpPr>
        <p:spPr/>
        <p:txBody>
          <a:bodyPr/>
          <a:lstStyle>
            <a:lvl1pPr>
              <a:defRPr/>
            </a:lvl1pPr>
          </a:lstStyle>
          <a:p>
            <a:fld id="{BBD0CCD3-5655-4C5B-94F2-4503E6B0CE0F}" type="slidenum">
              <a:rPr lang="it-IT"/>
              <a:pPr/>
              <a:t>‹N›</a:t>
            </a:fld>
            <a:endParaRPr lang="it-IT"/>
          </a:p>
        </p:txBody>
      </p:sp>
    </p:spTree>
    <p:extLst>
      <p:ext uri="{BB962C8B-B14F-4D97-AF65-F5344CB8AC3E}">
        <p14:creationId xmlns:p14="http://schemas.microsoft.com/office/powerpoint/2010/main" val="1623607087"/>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4" name="Rectangle 6"/>
          <p:cNvSpPr/>
          <p:nvPr/>
        </p:nvSpPr>
        <p:spPr>
          <a:xfrm>
            <a:off x="182563" y="182563"/>
            <a:ext cx="8778875" cy="6492875"/>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cxnSp>
        <p:nvCxnSpPr>
          <p:cNvPr id="5" name="Straight Connector 7"/>
          <p:cNvCxnSpPr/>
          <p:nvPr/>
        </p:nvCxnSpPr>
        <p:spPr>
          <a:xfrm>
            <a:off x="1484313" y="3733800"/>
            <a:ext cx="6172200"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832485" y="882376"/>
            <a:ext cx="7475220" cy="2926080"/>
          </a:xfrm>
        </p:spPr>
        <p:txBody>
          <a:bodyPr anchor="b">
            <a:normAutofit/>
          </a:bodyPr>
          <a:lstStyle>
            <a:lvl1pPr algn="ctr">
              <a:lnSpc>
                <a:spcPct val="85000"/>
              </a:lnSpc>
              <a:defRPr sz="6000" b="1" cap="all" baseline="0">
                <a:solidFill>
                  <a:srgbClr val="FFFFFF"/>
                </a:solidFill>
              </a:defRPr>
            </a:lvl1pPr>
          </a:lstStyle>
          <a:p>
            <a:r>
              <a:rPr lang="it-IT"/>
              <a:t>Fare clic per modificare lo stile del titolo</a:t>
            </a:r>
            <a:endParaRPr lang="en-US" dirty="0"/>
          </a:p>
        </p:txBody>
      </p:sp>
      <p:sp>
        <p:nvSpPr>
          <p:cNvPr id="3" name="Subtitle 2"/>
          <p:cNvSpPr>
            <a:spLocks noGrp="1"/>
          </p:cNvSpPr>
          <p:nvPr>
            <p:ph type="subTitle" idx="1"/>
          </p:nvPr>
        </p:nvSpPr>
        <p:spPr>
          <a:xfrm>
            <a:off x="1282148" y="3869635"/>
            <a:ext cx="6575895" cy="1388165"/>
          </a:xfrm>
        </p:spPr>
        <p:txBody>
          <a:bodyPr>
            <a:normAutofit/>
          </a:bodyPr>
          <a:lstStyle>
            <a:lvl1pPr marL="0" indent="0" algn="ctr">
              <a:spcBef>
                <a:spcPts val="1000"/>
              </a:spcBef>
              <a:buNone/>
              <a:defRPr sz="1800">
                <a:solidFill>
                  <a:srgbClr val="FFFFFF"/>
                </a:solidFill>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it-IT"/>
              <a:t>Fare clic per modificare lo stile del sottotitolo dello schema</a:t>
            </a:r>
            <a:endParaRPr lang="en-US" dirty="0"/>
          </a:p>
        </p:txBody>
      </p:sp>
      <p:sp>
        <p:nvSpPr>
          <p:cNvPr id="6" name="Date Placeholder 3"/>
          <p:cNvSpPr>
            <a:spLocks noGrp="1"/>
          </p:cNvSpPr>
          <p:nvPr>
            <p:ph type="dt" sz="half" idx="10"/>
          </p:nvPr>
        </p:nvSpPr>
        <p:spPr/>
        <p:txBody>
          <a:bodyPr/>
          <a:lstStyle>
            <a:lvl1pPr>
              <a:defRPr smtClean="0">
                <a:solidFill>
                  <a:srgbClr val="FFFFFF"/>
                </a:solidFill>
              </a:defRPr>
            </a:lvl1pPr>
          </a:lstStyle>
          <a:p>
            <a:pPr>
              <a:defRPr/>
            </a:pPr>
            <a:fld id="{B389D73F-0EDB-4898-8F60-8E34F5DAD630}" type="datetimeFigureOut">
              <a:rPr lang="it-IT"/>
              <a:pPr>
                <a:defRPr/>
              </a:pPr>
              <a:t>18/09/2024</a:t>
            </a:fld>
            <a:endParaRPr lang="it-IT"/>
          </a:p>
        </p:txBody>
      </p:sp>
      <p:sp>
        <p:nvSpPr>
          <p:cNvPr id="7" name="Footer Placeholder 4"/>
          <p:cNvSpPr>
            <a:spLocks noGrp="1"/>
          </p:cNvSpPr>
          <p:nvPr>
            <p:ph type="ftr" sz="quarter" idx="11"/>
          </p:nvPr>
        </p:nvSpPr>
        <p:spPr/>
        <p:txBody>
          <a:bodyPr/>
          <a:lstStyle>
            <a:lvl1pPr>
              <a:defRPr>
                <a:solidFill>
                  <a:srgbClr val="FFFFFF"/>
                </a:solidFill>
              </a:defRPr>
            </a:lvl1pPr>
          </a:lstStyle>
          <a:p>
            <a:pPr>
              <a:defRPr/>
            </a:pPr>
            <a:endParaRPr lang="it-IT"/>
          </a:p>
        </p:txBody>
      </p:sp>
      <p:sp>
        <p:nvSpPr>
          <p:cNvPr id="8" name="Slide Number Placeholder 5"/>
          <p:cNvSpPr>
            <a:spLocks noGrp="1"/>
          </p:cNvSpPr>
          <p:nvPr>
            <p:ph type="sldNum" sz="quarter" idx="12"/>
          </p:nvPr>
        </p:nvSpPr>
        <p:spPr/>
        <p:txBody>
          <a:bodyPr/>
          <a:lstStyle>
            <a:lvl1pPr>
              <a:defRPr>
                <a:solidFill>
                  <a:srgbClr val="FFFFFF"/>
                </a:solidFill>
              </a:defRPr>
            </a:lvl1pPr>
          </a:lstStyle>
          <a:p>
            <a:fld id="{212712C3-1F37-4D4A-995D-CF6874F277CA}" type="slidenum">
              <a:rPr lang="it-IT"/>
              <a:pPr/>
              <a:t>‹N›</a:t>
            </a:fld>
            <a:endParaRPr lang="it-IT"/>
          </a:p>
        </p:txBody>
      </p:sp>
    </p:spTree>
    <p:extLst>
      <p:ext uri="{BB962C8B-B14F-4D97-AF65-F5344CB8AC3E}">
        <p14:creationId xmlns:p14="http://schemas.microsoft.com/office/powerpoint/2010/main" val="1678609884"/>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lvl1pPr>
              <a:spcBef>
                <a:spcPts val="1000"/>
              </a:spcBef>
              <a:defRPr/>
            </a:lvl1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lvl1pPr>
              <a:defRPr/>
            </a:lvl1pPr>
          </a:lstStyle>
          <a:p>
            <a:pPr>
              <a:defRPr/>
            </a:pPr>
            <a:fld id="{ACD92624-7646-4FEB-B786-3F6E2C323AFB}"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001EFDD0-7957-4E37-B1C2-47649E0D656B}" type="slidenum">
              <a:rPr lang="it-IT"/>
              <a:pPr/>
              <a:t>‹N›</a:t>
            </a:fld>
            <a:endParaRPr lang="it-IT"/>
          </a:p>
        </p:txBody>
      </p:sp>
    </p:spTree>
    <p:extLst>
      <p:ext uri="{BB962C8B-B14F-4D97-AF65-F5344CB8AC3E}">
        <p14:creationId xmlns:p14="http://schemas.microsoft.com/office/powerpoint/2010/main" val="1242554357"/>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cxnSp>
        <p:nvCxnSpPr>
          <p:cNvPr id="4" name="Straight Connector 6"/>
          <p:cNvCxnSpPr/>
          <p:nvPr/>
        </p:nvCxnSpPr>
        <p:spPr>
          <a:xfrm>
            <a:off x="1485900" y="4021138"/>
            <a:ext cx="61722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829818" y="1173575"/>
            <a:ext cx="7475220" cy="2926080"/>
          </a:xfrm>
        </p:spPr>
        <p:txBody>
          <a:bodyPr anchor="b">
            <a:noAutofit/>
          </a:bodyPr>
          <a:lstStyle>
            <a:lvl1pPr algn="ctr">
              <a:lnSpc>
                <a:spcPct val="85000"/>
              </a:lnSpc>
              <a:defRPr sz="6000" b="0" cap="all" baseline="0"/>
            </a:lvl1pPr>
          </a:lstStyle>
          <a:p>
            <a:r>
              <a:rPr lang="it-IT"/>
              <a:t>Fare clic per modificare lo stile del titolo</a:t>
            </a:r>
            <a:endParaRPr lang="en-US" dirty="0"/>
          </a:p>
        </p:txBody>
      </p:sp>
      <p:sp>
        <p:nvSpPr>
          <p:cNvPr id="3" name="Text Placeholder 2"/>
          <p:cNvSpPr>
            <a:spLocks noGrp="1"/>
          </p:cNvSpPr>
          <p:nvPr>
            <p:ph type="body" idx="1"/>
          </p:nvPr>
        </p:nvSpPr>
        <p:spPr>
          <a:xfrm>
            <a:off x="1282446" y="4154520"/>
            <a:ext cx="6576822" cy="1363806"/>
          </a:xfrm>
        </p:spPr>
        <p:txBody>
          <a:bodyPr>
            <a:normAutofit/>
          </a:bodyPr>
          <a:lstStyle>
            <a:lvl1pPr marL="0" indent="0" algn="ctr">
              <a:buNone/>
              <a:defRPr sz="1800">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it-IT"/>
              <a:t>Fare clic per modificare stili del testo dello schema</a:t>
            </a:r>
          </a:p>
        </p:txBody>
      </p:sp>
      <p:sp>
        <p:nvSpPr>
          <p:cNvPr id="5" name="Date Placeholder 3"/>
          <p:cNvSpPr>
            <a:spLocks noGrp="1"/>
          </p:cNvSpPr>
          <p:nvPr>
            <p:ph type="dt" sz="half" idx="10"/>
          </p:nvPr>
        </p:nvSpPr>
        <p:spPr/>
        <p:txBody>
          <a:bodyPr/>
          <a:lstStyle>
            <a:lvl1pPr>
              <a:defRPr/>
            </a:lvl1pPr>
          </a:lstStyle>
          <a:p>
            <a:pPr>
              <a:defRPr/>
            </a:pPr>
            <a:fld id="{64D00C46-BDC1-44A2-B883-9DB8A8B3AEA2}"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2DEF5571-7F2D-4FBE-90B6-F5EE7D0DA81A}" type="slidenum">
              <a:rPr lang="it-IT"/>
              <a:pPr/>
              <a:t>‹N›</a:t>
            </a:fld>
            <a:endParaRPr lang="it-IT"/>
          </a:p>
        </p:txBody>
      </p:sp>
    </p:spTree>
    <p:extLst>
      <p:ext uri="{BB962C8B-B14F-4D97-AF65-F5344CB8AC3E}">
        <p14:creationId xmlns:p14="http://schemas.microsoft.com/office/powerpoint/2010/main" val="2400105812"/>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857250" y="2057399"/>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700709" y="2057400"/>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p:cNvSpPr>
            <a:spLocks noGrp="1"/>
          </p:cNvSpPr>
          <p:nvPr>
            <p:ph type="dt" sz="half" idx="10"/>
          </p:nvPr>
        </p:nvSpPr>
        <p:spPr/>
        <p:txBody>
          <a:bodyPr/>
          <a:lstStyle>
            <a:lvl1pPr>
              <a:defRPr/>
            </a:lvl1pPr>
          </a:lstStyle>
          <a:p>
            <a:pPr>
              <a:defRPr/>
            </a:pPr>
            <a:fld id="{224E8DE6-FAF2-4BC1-80EB-3BC9B79CE86C}"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69955283-B0C7-48A9-B765-9F79BCEA0AF4}" type="slidenum">
              <a:rPr lang="it-IT"/>
              <a:pPr/>
              <a:t>‹N›</a:t>
            </a:fld>
            <a:endParaRPr lang="it-IT"/>
          </a:p>
        </p:txBody>
      </p:sp>
    </p:spTree>
    <p:extLst>
      <p:ext uri="{BB962C8B-B14F-4D97-AF65-F5344CB8AC3E}">
        <p14:creationId xmlns:p14="http://schemas.microsoft.com/office/powerpoint/2010/main" val="1144605414"/>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857250" y="2001511"/>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stili del testo dello schema</a:t>
            </a:r>
          </a:p>
        </p:txBody>
      </p:sp>
      <p:sp>
        <p:nvSpPr>
          <p:cNvPr id="4" name="Content Placeholder 3"/>
          <p:cNvSpPr>
            <a:spLocks noGrp="1"/>
          </p:cNvSpPr>
          <p:nvPr>
            <p:ph sz="half" idx="2"/>
          </p:nvPr>
        </p:nvSpPr>
        <p:spPr>
          <a:xfrm>
            <a:off x="857250" y="2721483"/>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701880" y="1999032"/>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stili del testo dello schema</a:t>
            </a:r>
          </a:p>
        </p:txBody>
      </p:sp>
      <p:sp>
        <p:nvSpPr>
          <p:cNvPr id="6" name="Content Placeholder 5"/>
          <p:cNvSpPr>
            <a:spLocks noGrp="1"/>
          </p:cNvSpPr>
          <p:nvPr>
            <p:ph sz="quarter" idx="4"/>
          </p:nvPr>
        </p:nvSpPr>
        <p:spPr>
          <a:xfrm>
            <a:off x="4701880" y="2719322"/>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3"/>
          <p:cNvSpPr>
            <a:spLocks noGrp="1"/>
          </p:cNvSpPr>
          <p:nvPr>
            <p:ph type="dt" sz="half" idx="10"/>
          </p:nvPr>
        </p:nvSpPr>
        <p:spPr/>
        <p:txBody>
          <a:bodyPr/>
          <a:lstStyle>
            <a:lvl1pPr>
              <a:defRPr/>
            </a:lvl1pPr>
          </a:lstStyle>
          <a:p>
            <a:pPr>
              <a:defRPr/>
            </a:pPr>
            <a:fld id="{C3CA8FD5-6ED2-4421-B674-27257FDE2DCB}" type="datetimeFigureOut">
              <a:rPr lang="it-IT"/>
              <a:pPr>
                <a:defRPr/>
              </a:pPr>
              <a:t>18/09/2024</a:t>
            </a:fld>
            <a:endParaRPr lang="it-IT"/>
          </a:p>
        </p:txBody>
      </p:sp>
      <p:sp>
        <p:nvSpPr>
          <p:cNvPr id="8" name="Footer Placeholder 4"/>
          <p:cNvSpPr>
            <a:spLocks noGrp="1"/>
          </p:cNvSpPr>
          <p:nvPr>
            <p:ph type="ftr" sz="quarter" idx="11"/>
          </p:nvPr>
        </p:nvSpPr>
        <p:spPr/>
        <p:txBody>
          <a:bodyPr/>
          <a:lstStyle>
            <a:lvl1pPr>
              <a:defRPr/>
            </a:lvl1pPr>
          </a:lstStyle>
          <a:p>
            <a:pPr>
              <a:defRPr/>
            </a:pPr>
            <a:endParaRPr lang="it-IT"/>
          </a:p>
        </p:txBody>
      </p:sp>
      <p:sp>
        <p:nvSpPr>
          <p:cNvPr id="9" name="Slide Number Placeholder 5"/>
          <p:cNvSpPr>
            <a:spLocks noGrp="1"/>
          </p:cNvSpPr>
          <p:nvPr>
            <p:ph type="sldNum" sz="quarter" idx="12"/>
          </p:nvPr>
        </p:nvSpPr>
        <p:spPr/>
        <p:txBody>
          <a:bodyPr/>
          <a:lstStyle>
            <a:lvl1pPr>
              <a:defRPr/>
            </a:lvl1pPr>
          </a:lstStyle>
          <a:p>
            <a:fld id="{EEB26522-FB43-4EDE-A28A-BF45E3BF0B44}" type="slidenum">
              <a:rPr lang="it-IT"/>
              <a:pPr/>
              <a:t>‹N›</a:t>
            </a:fld>
            <a:endParaRPr lang="it-IT"/>
          </a:p>
        </p:txBody>
      </p:sp>
    </p:spTree>
    <p:extLst>
      <p:ext uri="{BB962C8B-B14F-4D97-AF65-F5344CB8AC3E}">
        <p14:creationId xmlns:p14="http://schemas.microsoft.com/office/powerpoint/2010/main" val="2166256104"/>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3"/>
          <p:cNvSpPr>
            <a:spLocks noGrp="1"/>
          </p:cNvSpPr>
          <p:nvPr>
            <p:ph type="dt" sz="half" idx="10"/>
          </p:nvPr>
        </p:nvSpPr>
        <p:spPr/>
        <p:txBody>
          <a:bodyPr/>
          <a:lstStyle>
            <a:lvl1pPr>
              <a:defRPr/>
            </a:lvl1pPr>
          </a:lstStyle>
          <a:p>
            <a:pPr>
              <a:defRPr/>
            </a:pPr>
            <a:fld id="{51CF4358-8480-4ED1-9AD3-D7EB2774434A}" type="datetimeFigureOut">
              <a:rPr lang="it-IT"/>
              <a:pPr>
                <a:defRPr/>
              </a:pPr>
              <a:t>18/09/2024</a:t>
            </a:fld>
            <a:endParaRPr lang="it-IT"/>
          </a:p>
        </p:txBody>
      </p:sp>
      <p:sp>
        <p:nvSpPr>
          <p:cNvPr id="4" name="Footer Placeholder 4"/>
          <p:cNvSpPr>
            <a:spLocks noGrp="1"/>
          </p:cNvSpPr>
          <p:nvPr>
            <p:ph type="ftr" sz="quarter" idx="11"/>
          </p:nvPr>
        </p:nvSpPr>
        <p:spPr/>
        <p:txBody>
          <a:bodyPr/>
          <a:lstStyle>
            <a:lvl1pPr>
              <a:defRPr/>
            </a:lvl1pPr>
          </a:lstStyle>
          <a:p>
            <a:pPr>
              <a:defRPr/>
            </a:pPr>
            <a:endParaRPr lang="it-IT"/>
          </a:p>
        </p:txBody>
      </p:sp>
      <p:sp>
        <p:nvSpPr>
          <p:cNvPr id="5" name="Slide Number Placeholder 5"/>
          <p:cNvSpPr>
            <a:spLocks noGrp="1"/>
          </p:cNvSpPr>
          <p:nvPr>
            <p:ph type="sldNum" sz="quarter" idx="12"/>
          </p:nvPr>
        </p:nvSpPr>
        <p:spPr/>
        <p:txBody>
          <a:bodyPr/>
          <a:lstStyle>
            <a:lvl1pPr>
              <a:defRPr/>
            </a:lvl1pPr>
          </a:lstStyle>
          <a:p>
            <a:fld id="{ADA56885-E2F5-4F90-B1AC-52FF2C85A98B}" type="slidenum">
              <a:rPr lang="it-IT"/>
              <a:pPr/>
              <a:t>‹N›</a:t>
            </a:fld>
            <a:endParaRPr lang="it-IT"/>
          </a:p>
        </p:txBody>
      </p:sp>
    </p:spTree>
    <p:extLst>
      <p:ext uri="{BB962C8B-B14F-4D97-AF65-F5344CB8AC3E}">
        <p14:creationId xmlns:p14="http://schemas.microsoft.com/office/powerpoint/2010/main" val="882138816"/>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735A4AF-DF51-4CD6-BCF4-056450CDB5BD}" type="datetimeFigureOut">
              <a:rPr lang="it-IT"/>
              <a:pPr>
                <a:defRPr/>
              </a:pPr>
              <a:t>18/09/2024</a:t>
            </a:fld>
            <a:endParaRPr lang="it-IT"/>
          </a:p>
        </p:txBody>
      </p:sp>
      <p:sp>
        <p:nvSpPr>
          <p:cNvPr id="3" name="Footer Placeholder 4"/>
          <p:cNvSpPr>
            <a:spLocks noGrp="1"/>
          </p:cNvSpPr>
          <p:nvPr>
            <p:ph type="ftr" sz="quarter" idx="11"/>
          </p:nvPr>
        </p:nvSpPr>
        <p:spPr/>
        <p:txBody>
          <a:bodyPr/>
          <a:lstStyle>
            <a:lvl1pPr>
              <a:defRPr/>
            </a:lvl1pPr>
          </a:lstStyle>
          <a:p>
            <a:pPr>
              <a:defRPr/>
            </a:pPr>
            <a:endParaRPr lang="it-IT"/>
          </a:p>
        </p:txBody>
      </p:sp>
      <p:sp>
        <p:nvSpPr>
          <p:cNvPr id="4" name="Slide Number Placeholder 5"/>
          <p:cNvSpPr>
            <a:spLocks noGrp="1"/>
          </p:cNvSpPr>
          <p:nvPr>
            <p:ph type="sldNum" sz="quarter" idx="12"/>
          </p:nvPr>
        </p:nvSpPr>
        <p:spPr/>
        <p:txBody>
          <a:bodyPr/>
          <a:lstStyle>
            <a:lvl1pPr>
              <a:defRPr/>
            </a:lvl1pPr>
          </a:lstStyle>
          <a:p>
            <a:fld id="{DB053B3F-555C-4510-9D03-37A32C96100A}" type="slidenum">
              <a:rPr lang="it-IT"/>
              <a:pPr/>
              <a:t>‹N›</a:t>
            </a:fld>
            <a:endParaRPr lang="it-IT"/>
          </a:p>
        </p:txBody>
      </p:sp>
    </p:spTree>
    <p:extLst>
      <p:ext uri="{BB962C8B-B14F-4D97-AF65-F5344CB8AC3E}">
        <p14:creationId xmlns:p14="http://schemas.microsoft.com/office/powerpoint/2010/main" val="1087992003"/>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it-IT"/>
              <a:t>Fare clic per modificare lo stile del titolo</a:t>
            </a:r>
            <a:endParaRPr lang="en-US" dirty="0"/>
          </a:p>
        </p:txBody>
      </p:sp>
      <p:sp>
        <p:nvSpPr>
          <p:cNvPr id="3" name="Content Placeholder 2"/>
          <p:cNvSpPr>
            <a:spLocks noGrp="1"/>
          </p:cNvSpPr>
          <p:nvPr>
            <p:ph idx="1"/>
          </p:nvPr>
        </p:nvSpPr>
        <p:spPr>
          <a:xfrm>
            <a:off x="4129314" y="1097280"/>
            <a:ext cx="4149638" cy="46634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57250" y="2834640"/>
            <a:ext cx="2834640" cy="292608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a:t>Fare clic per modificare stili del testo dello schema</a:t>
            </a:r>
          </a:p>
        </p:txBody>
      </p:sp>
      <p:sp>
        <p:nvSpPr>
          <p:cNvPr id="5" name="Date Placeholder 3"/>
          <p:cNvSpPr>
            <a:spLocks noGrp="1"/>
          </p:cNvSpPr>
          <p:nvPr>
            <p:ph type="dt" sz="half" idx="10"/>
          </p:nvPr>
        </p:nvSpPr>
        <p:spPr/>
        <p:txBody>
          <a:bodyPr/>
          <a:lstStyle>
            <a:lvl1pPr>
              <a:defRPr/>
            </a:lvl1pPr>
          </a:lstStyle>
          <a:p>
            <a:pPr>
              <a:defRPr/>
            </a:pPr>
            <a:fld id="{B59A55F6-AA75-4D97-9FBA-8AC0A1A2AF6A}"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0C567D08-813B-41A6-8295-7C254722711E}" type="slidenum">
              <a:rPr lang="it-IT"/>
              <a:pPr/>
              <a:t>‹N›</a:t>
            </a:fld>
            <a:endParaRPr lang="it-IT"/>
          </a:p>
        </p:txBody>
      </p:sp>
    </p:spTree>
    <p:extLst>
      <p:ext uri="{BB962C8B-B14F-4D97-AF65-F5344CB8AC3E}">
        <p14:creationId xmlns:p14="http://schemas.microsoft.com/office/powerpoint/2010/main" val="21462218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it-IT"/>
              <a:t>Fare clic per modificare lo stile del titolo</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lvl1pPr>
              <a:defRPr/>
            </a:lvl1pPr>
          </a:lstStyle>
          <a:p>
            <a:pPr>
              <a:defRPr/>
            </a:pPr>
            <a:fld id="{77237E18-B13D-430C-BECA-A57BC473F4B1}" type="datetimeFigureOut">
              <a:rPr lang="it-IT"/>
              <a:pPr>
                <a:defRPr/>
              </a:pPr>
              <a:t>18/09/2024</a:t>
            </a:fld>
            <a:endParaRPr lang="it-IT"/>
          </a:p>
        </p:txBody>
      </p:sp>
      <p:sp>
        <p:nvSpPr>
          <p:cNvPr id="5" name="Slide Number Placeholder 5"/>
          <p:cNvSpPr>
            <a:spLocks noGrp="1"/>
          </p:cNvSpPr>
          <p:nvPr>
            <p:ph type="sldNum" sz="quarter" idx="11"/>
          </p:nvPr>
        </p:nvSpPr>
        <p:spPr/>
        <p:txBody>
          <a:bodyPr/>
          <a:lstStyle>
            <a:lvl1pPr>
              <a:defRPr/>
            </a:lvl1pPr>
          </a:lstStyle>
          <a:p>
            <a:fld id="{E1EBA5C4-636E-4B69-8504-445AC7A10672}" type="slidenum">
              <a:rPr lang="it-IT"/>
              <a:pPr/>
              <a:t>‹N›</a:t>
            </a:fld>
            <a:endParaRPr lang="it-IT"/>
          </a:p>
        </p:txBody>
      </p:sp>
      <p:sp>
        <p:nvSpPr>
          <p:cNvPr id="6" name="Footer Placeholder 4"/>
          <p:cNvSpPr>
            <a:spLocks noGrp="1"/>
          </p:cNvSpPr>
          <p:nvPr>
            <p:ph type="ftr" sz="quarter" idx="12"/>
          </p:nvPr>
        </p:nvSpPr>
        <p:spPr/>
        <p:txBody>
          <a:bodyPr/>
          <a:lstStyle>
            <a:lvl1pPr>
              <a:defRPr/>
            </a:lvl1pPr>
          </a:lstStyle>
          <a:p>
            <a:pPr>
              <a:defRPr/>
            </a:pPr>
            <a:endParaRPr lang="it-IT"/>
          </a:p>
        </p:txBody>
      </p:sp>
    </p:spTree>
    <p:extLst>
      <p:ext uri="{BB962C8B-B14F-4D97-AF65-F5344CB8AC3E}">
        <p14:creationId xmlns:p14="http://schemas.microsoft.com/office/powerpoint/2010/main" val="1458254305"/>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4019107" y="1069847"/>
            <a:ext cx="4257703" cy="4645153"/>
          </a:xfrm>
        </p:spPr>
        <p:txBody>
          <a:bodyPr lIns="274320" tIns="182880" rtlCol="0">
            <a:normAutofit/>
          </a:bodyPr>
          <a:lstStyle>
            <a:lvl1pPr marL="0" indent="0">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it-IT" noProof="0"/>
              <a:t>Fare clic sull'icona per inserire un'immagine</a:t>
            </a:r>
            <a:endParaRPr lang="en-US" noProof="0" dirty="0"/>
          </a:p>
        </p:txBody>
      </p:sp>
      <p:sp>
        <p:nvSpPr>
          <p:cNvPr id="4" name="Text Placeholder 3"/>
          <p:cNvSpPr>
            <a:spLocks noGrp="1"/>
          </p:cNvSpPr>
          <p:nvPr>
            <p:ph type="body" sz="half" idx="2"/>
          </p:nvPr>
        </p:nvSpPr>
        <p:spPr>
          <a:xfrm>
            <a:off x="857250" y="2834640"/>
            <a:ext cx="2834640" cy="288036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a:t>Fare clic per modificare stili del testo dello schema</a:t>
            </a:r>
          </a:p>
        </p:txBody>
      </p:sp>
      <p:sp>
        <p:nvSpPr>
          <p:cNvPr id="5" name="Date Placeholder 3"/>
          <p:cNvSpPr>
            <a:spLocks noGrp="1"/>
          </p:cNvSpPr>
          <p:nvPr>
            <p:ph type="dt" sz="half" idx="10"/>
          </p:nvPr>
        </p:nvSpPr>
        <p:spPr/>
        <p:txBody>
          <a:bodyPr/>
          <a:lstStyle>
            <a:lvl1pPr>
              <a:defRPr/>
            </a:lvl1pPr>
          </a:lstStyle>
          <a:p>
            <a:pPr>
              <a:defRPr/>
            </a:pPr>
            <a:fld id="{63500EDA-6A5B-45DC-BC5F-039F53C6F976}"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9A9E1954-BFB5-4EC0-B34D-C2A93F6FB483}" type="slidenum">
              <a:rPr lang="it-IT"/>
              <a:pPr/>
              <a:t>‹N›</a:t>
            </a:fld>
            <a:endParaRPr lang="it-IT"/>
          </a:p>
        </p:txBody>
      </p:sp>
    </p:spTree>
    <p:extLst>
      <p:ext uri="{BB962C8B-B14F-4D97-AF65-F5344CB8AC3E}">
        <p14:creationId xmlns:p14="http://schemas.microsoft.com/office/powerpoint/2010/main" val="1080516382"/>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lvl1pPr>
              <a:defRPr/>
            </a:lvl1pPr>
          </a:lstStyle>
          <a:p>
            <a:pPr>
              <a:defRPr/>
            </a:pPr>
            <a:fld id="{49C14D0F-ED30-4864-B570-38E08AF80F2F}"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F8D8376A-836C-40DD-8D69-D4F54E8C473D}" type="slidenum">
              <a:rPr lang="it-IT"/>
              <a:pPr/>
              <a:t>‹N›</a:t>
            </a:fld>
            <a:endParaRPr lang="it-IT"/>
          </a:p>
        </p:txBody>
      </p:sp>
    </p:spTree>
    <p:extLst>
      <p:ext uri="{BB962C8B-B14F-4D97-AF65-F5344CB8AC3E}">
        <p14:creationId xmlns:p14="http://schemas.microsoft.com/office/powerpoint/2010/main" val="2229107488"/>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762000"/>
            <a:ext cx="1743075" cy="5410200"/>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857250" y="762000"/>
            <a:ext cx="5572125" cy="54102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lvl1pPr>
              <a:defRPr/>
            </a:lvl1pPr>
          </a:lstStyle>
          <a:p>
            <a:pPr>
              <a:defRPr/>
            </a:pPr>
            <a:fld id="{5A6BDCEE-C7BE-48D4-B05D-E3DA27A7447F}"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187A4BE7-3EA0-4253-B2D9-30DADA49F66D}" type="slidenum">
              <a:rPr lang="it-IT"/>
              <a:pPr/>
              <a:t>‹N›</a:t>
            </a:fld>
            <a:endParaRPr lang="it-IT"/>
          </a:p>
        </p:txBody>
      </p:sp>
    </p:spTree>
    <p:extLst>
      <p:ext uri="{BB962C8B-B14F-4D97-AF65-F5344CB8AC3E}">
        <p14:creationId xmlns:p14="http://schemas.microsoft.com/office/powerpoint/2010/main" val="2402212534"/>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028020" y="1769541"/>
            <a:ext cx="7080026" cy="1828801"/>
          </a:xfrm>
        </p:spPr>
        <p:txBody>
          <a:bodyPr anchor="b"/>
          <a:lstStyle>
            <a:lvl1pPr algn="ctr">
              <a:defRPr sz="5400"/>
            </a:lvl1pPr>
          </a:lstStyle>
          <a:p>
            <a:r>
              <a:rPr lang="it-IT"/>
              <a:t>Fare clic per modificare lo stile del titolo</a:t>
            </a:r>
            <a:endParaRPr lang="en-US" dirty="0"/>
          </a:p>
        </p:txBody>
      </p:sp>
      <p:sp>
        <p:nvSpPr>
          <p:cNvPr id="3" name="Subtitle 2"/>
          <p:cNvSpPr>
            <a:spLocks noGrp="1"/>
          </p:cNvSpPr>
          <p:nvPr>
            <p:ph type="subTitle" idx="1"/>
          </p:nvPr>
        </p:nvSpPr>
        <p:spPr>
          <a:xfrm>
            <a:off x="1028020" y="3598339"/>
            <a:ext cx="7080026" cy="1049867"/>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defRPr/>
            </a:lvl1pPr>
          </a:lstStyle>
          <a:p>
            <a:pPr>
              <a:defRPr/>
            </a:pPr>
            <a:fld id="{2AE472F4-6344-4A50-9AF2-30CD667AB2F4}"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E5129878-EDD3-4404-90E4-5DEAE7B1C99D}" type="slidenum">
              <a:rPr lang="it-IT"/>
              <a:pPr/>
              <a:t>‹N›</a:t>
            </a:fld>
            <a:endParaRPr lang="it-IT"/>
          </a:p>
        </p:txBody>
      </p:sp>
    </p:spTree>
    <p:extLst>
      <p:ext uri="{BB962C8B-B14F-4D97-AF65-F5344CB8AC3E}">
        <p14:creationId xmlns:p14="http://schemas.microsoft.com/office/powerpoint/2010/main" val="1694258484"/>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lvl1pPr>
              <a:defRPr/>
            </a:lvl1pPr>
          </a:lstStyle>
          <a:p>
            <a:pPr>
              <a:defRPr/>
            </a:pPr>
            <a:fld id="{992A2EF8-43D4-40DF-BAFD-2261723381B1}"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89B9CC25-AD50-45D4-9BF8-44F5C6721644}" type="slidenum">
              <a:rPr lang="it-IT"/>
              <a:pPr/>
              <a:t>‹N›</a:t>
            </a:fld>
            <a:endParaRPr lang="it-IT"/>
          </a:p>
        </p:txBody>
      </p:sp>
    </p:spTree>
    <p:extLst>
      <p:ext uri="{BB962C8B-B14F-4D97-AF65-F5344CB8AC3E}">
        <p14:creationId xmlns:p14="http://schemas.microsoft.com/office/powerpoint/2010/main" val="2123372456"/>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971551" y="1761068"/>
            <a:ext cx="7192913" cy="1828813"/>
          </a:xfrm>
        </p:spPr>
        <p:txBody>
          <a:bodyPr anchor="b"/>
          <a:lstStyle>
            <a:lvl1pPr algn="ctr">
              <a:defRPr sz="40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971551" y="3589879"/>
            <a:ext cx="7192913" cy="1507054"/>
          </a:xfrm>
        </p:spPr>
        <p:txBody>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lvl1pPr>
              <a:defRPr/>
            </a:lvl1pPr>
          </a:lstStyle>
          <a:p>
            <a:pPr>
              <a:defRPr/>
            </a:pPr>
            <a:fld id="{D6442C5C-B563-4C90-BDB8-74461F6543E0}"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BC3DA788-4955-4CEC-B450-AE9396872358}" type="slidenum">
              <a:rPr lang="it-IT"/>
              <a:pPr/>
              <a:t>‹N›</a:t>
            </a:fld>
            <a:endParaRPr lang="it-IT"/>
          </a:p>
        </p:txBody>
      </p:sp>
    </p:spTree>
    <p:extLst>
      <p:ext uri="{BB962C8B-B14F-4D97-AF65-F5344CB8AC3E}">
        <p14:creationId xmlns:p14="http://schemas.microsoft.com/office/powerpoint/2010/main" val="3245571745"/>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685347" y="1732449"/>
            <a:ext cx="3795373" cy="405875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52169" y="1732450"/>
            <a:ext cx="3798499" cy="4058751"/>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p:cNvSpPr>
            <a:spLocks noGrp="1"/>
          </p:cNvSpPr>
          <p:nvPr>
            <p:ph type="dt" sz="half" idx="10"/>
          </p:nvPr>
        </p:nvSpPr>
        <p:spPr/>
        <p:txBody>
          <a:bodyPr/>
          <a:lstStyle>
            <a:lvl1pPr>
              <a:defRPr/>
            </a:lvl1pPr>
          </a:lstStyle>
          <a:p>
            <a:pPr>
              <a:defRPr/>
            </a:pPr>
            <a:fld id="{E5EC8879-A3C5-4E8A-A280-E59DA5AA96E9}"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378FFEF4-74C9-499D-979F-524606E77693}" type="slidenum">
              <a:rPr lang="it-IT"/>
              <a:pPr/>
              <a:t>‹N›</a:t>
            </a:fld>
            <a:endParaRPr lang="it-IT"/>
          </a:p>
        </p:txBody>
      </p:sp>
    </p:spTree>
    <p:extLst>
      <p:ext uri="{BB962C8B-B14F-4D97-AF65-F5344CB8AC3E}">
        <p14:creationId xmlns:p14="http://schemas.microsoft.com/office/powerpoint/2010/main" val="4000044184"/>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pic>
        <p:nvPicPr>
          <p:cNvPr id="7" name="Picture 9" descr="Slate-V2-SD-compPhotoInse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770063"/>
            <a:ext cx="3786188" cy="411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3" descr="Slate-V2-SD-compPhotoInse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62488" y="1770063"/>
            <a:ext cx="3787775" cy="411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it-IT"/>
              <a:t>Fare clic per modificare lo stile del titolo</a:t>
            </a:r>
            <a:endParaRPr lang="en-US" dirty="0"/>
          </a:p>
        </p:txBody>
      </p:sp>
      <p:sp>
        <p:nvSpPr>
          <p:cNvPr id="3" name="Text Placeholder 2"/>
          <p:cNvSpPr>
            <a:spLocks noGrp="1"/>
          </p:cNvSpPr>
          <p:nvPr>
            <p:ph type="body" idx="1"/>
          </p:nvPr>
        </p:nvSpPr>
        <p:spPr>
          <a:xfrm>
            <a:off x="754404" y="1835254"/>
            <a:ext cx="3657258"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754404" y="2380138"/>
            <a:ext cx="3657258" cy="3411063"/>
          </a:xfrm>
        </p:spPr>
        <p:txBody>
          <a:bodyPr/>
          <a:lstStyle>
            <a:lvl1pPr>
              <a:defRPr sz="1800"/>
            </a:lvl1pPr>
            <a:lvl2pPr>
              <a:defRPr sz="1600"/>
            </a:lvl2pPr>
            <a:lvl3pPr>
              <a:defRPr sz="1400"/>
            </a:lvl3pPr>
            <a:lvl4pPr>
              <a:defRPr sz="1200"/>
            </a:lvl4pPr>
            <a:lvl5pPr>
              <a:defRPr sz="12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721225" y="1835255"/>
            <a:ext cx="3671498"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4721225" y="2380138"/>
            <a:ext cx="3671498" cy="3411063"/>
          </a:xfrm>
        </p:spPr>
        <p:txBody>
          <a:bodyPr/>
          <a:lstStyle>
            <a:lvl1pPr>
              <a:defRPr sz="1800"/>
            </a:lvl1pPr>
            <a:lvl2pPr>
              <a:defRPr sz="1600"/>
            </a:lvl2pPr>
            <a:lvl3pPr>
              <a:defRPr sz="1400"/>
            </a:lvl3pPr>
            <a:lvl4pPr>
              <a:defRPr sz="1200"/>
            </a:lvl4pPr>
            <a:lvl5pPr>
              <a:defRPr sz="12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9" name="Date Placeholder 6"/>
          <p:cNvSpPr>
            <a:spLocks noGrp="1"/>
          </p:cNvSpPr>
          <p:nvPr>
            <p:ph type="dt" sz="half" idx="10"/>
          </p:nvPr>
        </p:nvSpPr>
        <p:spPr/>
        <p:txBody>
          <a:bodyPr/>
          <a:lstStyle>
            <a:lvl1pPr>
              <a:defRPr/>
            </a:lvl1pPr>
          </a:lstStyle>
          <a:p>
            <a:pPr>
              <a:defRPr/>
            </a:pPr>
            <a:fld id="{F7F68B28-4CD7-49AB-946E-DB54D40E3299}" type="datetimeFigureOut">
              <a:rPr lang="it-IT"/>
              <a:pPr>
                <a:defRPr/>
              </a:pPr>
              <a:t>18/09/2024</a:t>
            </a:fld>
            <a:endParaRPr lang="it-IT"/>
          </a:p>
        </p:txBody>
      </p:sp>
      <p:sp>
        <p:nvSpPr>
          <p:cNvPr id="10" name="Footer Placeholder 7"/>
          <p:cNvSpPr>
            <a:spLocks noGrp="1"/>
          </p:cNvSpPr>
          <p:nvPr>
            <p:ph type="ftr" sz="quarter" idx="11"/>
          </p:nvPr>
        </p:nvSpPr>
        <p:spPr/>
        <p:txBody>
          <a:bodyPr/>
          <a:lstStyle>
            <a:lvl1pPr>
              <a:defRPr/>
            </a:lvl1pPr>
          </a:lstStyle>
          <a:p>
            <a:pPr>
              <a:defRPr/>
            </a:pPr>
            <a:endParaRPr lang="it-IT"/>
          </a:p>
        </p:txBody>
      </p:sp>
      <p:sp>
        <p:nvSpPr>
          <p:cNvPr id="11" name="Slide Number Placeholder 8"/>
          <p:cNvSpPr>
            <a:spLocks noGrp="1"/>
          </p:cNvSpPr>
          <p:nvPr>
            <p:ph type="sldNum" sz="quarter" idx="12"/>
          </p:nvPr>
        </p:nvSpPr>
        <p:spPr/>
        <p:txBody>
          <a:bodyPr/>
          <a:lstStyle>
            <a:lvl1pPr>
              <a:defRPr/>
            </a:lvl1pPr>
          </a:lstStyle>
          <a:p>
            <a:fld id="{8C4C51AF-3AC6-4497-93F9-723351F58A94}" type="slidenum">
              <a:rPr lang="it-IT"/>
              <a:pPr/>
              <a:t>‹N›</a:t>
            </a:fld>
            <a:endParaRPr lang="it-IT"/>
          </a:p>
        </p:txBody>
      </p:sp>
    </p:spTree>
    <p:extLst>
      <p:ext uri="{BB962C8B-B14F-4D97-AF65-F5344CB8AC3E}">
        <p14:creationId xmlns:p14="http://schemas.microsoft.com/office/powerpoint/2010/main" val="2492558104"/>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3"/>
          <p:cNvSpPr>
            <a:spLocks noGrp="1"/>
          </p:cNvSpPr>
          <p:nvPr>
            <p:ph type="dt" sz="half" idx="10"/>
          </p:nvPr>
        </p:nvSpPr>
        <p:spPr/>
        <p:txBody>
          <a:bodyPr/>
          <a:lstStyle>
            <a:lvl1pPr>
              <a:defRPr/>
            </a:lvl1pPr>
          </a:lstStyle>
          <a:p>
            <a:pPr>
              <a:defRPr/>
            </a:pPr>
            <a:fld id="{E196649A-11D6-4A8D-8185-FFB831152CFE}" type="datetimeFigureOut">
              <a:rPr lang="it-IT"/>
              <a:pPr>
                <a:defRPr/>
              </a:pPr>
              <a:t>18/09/2024</a:t>
            </a:fld>
            <a:endParaRPr lang="it-IT"/>
          </a:p>
        </p:txBody>
      </p:sp>
      <p:sp>
        <p:nvSpPr>
          <p:cNvPr id="4" name="Footer Placeholder 4"/>
          <p:cNvSpPr>
            <a:spLocks noGrp="1"/>
          </p:cNvSpPr>
          <p:nvPr>
            <p:ph type="ftr" sz="quarter" idx="11"/>
          </p:nvPr>
        </p:nvSpPr>
        <p:spPr/>
        <p:txBody>
          <a:bodyPr/>
          <a:lstStyle>
            <a:lvl1pPr>
              <a:defRPr/>
            </a:lvl1pPr>
          </a:lstStyle>
          <a:p>
            <a:pPr>
              <a:defRPr/>
            </a:pPr>
            <a:endParaRPr lang="it-IT"/>
          </a:p>
        </p:txBody>
      </p:sp>
      <p:sp>
        <p:nvSpPr>
          <p:cNvPr id="5" name="Slide Number Placeholder 5"/>
          <p:cNvSpPr>
            <a:spLocks noGrp="1"/>
          </p:cNvSpPr>
          <p:nvPr>
            <p:ph type="sldNum" sz="quarter" idx="12"/>
          </p:nvPr>
        </p:nvSpPr>
        <p:spPr/>
        <p:txBody>
          <a:bodyPr/>
          <a:lstStyle>
            <a:lvl1pPr>
              <a:defRPr/>
            </a:lvl1pPr>
          </a:lstStyle>
          <a:p>
            <a:fld id="{A4524583-826D-42F4-BF79-E33E01D8BA49}" type="slidenum">
              <a:rPr lang="it-IT"/>
              <a:pPr/>
              <a:t>‹N›</a:t>
            </a:fld>
            <a:endParaRPr lang="it-IT"/>
          </a:p>
        </p:txBody>
      </p:sp>
    </p:spTree>
    <p:extLst>
      <p:ext uri="{BB962C8B-B14F-4D97-AF65-F5344CB8AC3E}">
        <p14:creationId xmlns:p14="http://schemas.microsoft.com/office/powerpoint/2010/main" val="2547584081"/>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3D400D8-0B26-4E1A-AD5E-E834AEFFDC12}" type="datetimeFigureOut">
              <a:rPr lang="it-IT"/>
              <a:pPr>
                <a:defRPr/>
              </a:pPr>
              <a:t>18/09/2024</a:t>
            </a:fld>
            <a:endParaRPr lang="it-IT"/>
          </a:p>
        </p:txBody>
      </p:sp>
      <p:sp>
        <p:nvSpPr>
          <p:cNvPr id="3" name="Footer Placeholder 4"/>
          <p:cNvSpPr>
            <a:spLocks noGrp="1"/>
          </p:cNvSpPr>
          <p:nvPr>
            <p:ph type="ftr" sz="quarter" idx="11"/>
          </p:nvPr>
        </p:nvSpPr>
        <p:spPr/>
        <p:txBody>
          <a:bodyPr/>
          <a:lstStyle>
            <a:lvl1pPr>
              <a:defRPr/>
            </a:lvl1pPr>
          </a:lstStyle>
          <a:p>
            <a:pPr>
              <a:defRPr/>
            </a:pPr>
            <a:endParaRPr lang="it-IT"/>
          </a:p>
        </p:txBody>
      </p:sp>
      <p:sp>
        <p:nvSpPr>
          <p:cNvPr id="4" name="Slide Number Placeholder 5"/>
          <p:cNvSpPr>
            <a:spLocks noGrp="1"/>
          </p:cNvSpPr>
          <p:nvPr>
            <p:ph type="sldNum" sz="quarter" idx="12"/>
          </p:nvPr>
        </p:nvSpPr>
        <p:spPr/>
        <p:txBody>
          <a:bodyPr/>
          <a:lstStyle>
            <a:lvl1pPr>
              <a:defRPr/>
            </a:lvl1pPr>
          </a:lstStyle>
          <a:p>
            <a:fld id="{447023FD-ACC0-4042-B8AD-E47BA5CAD75C}" type="slidenum">
              <a:rPr lang="it-IT"/>
              <a:pPr/>
              <a:t>‹N›</a:t>
            </a:fld>
            <a:endParaRPr lang="it-IT"/>
          </a:p>
        </p:txBody>
      </p:sp>
    </p:spTree>
    <p:extLst>
      <p:ext uri="{BB962C8B-B14F-4D97-AF65-F5344CB8AC3E}">
        <p14:creationId xmlns:p14="http://schemas.microsoft.com/office/powerpoint/2010/main" val="40826400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9" name="Title 8"/>
          <p:cNvSpPr>
            <a:spLocks noGrp="1"/>
          </p:cNvSpPr>
          <p:nvPr>
            <p:ph type="title"/>
          </p:nvPr>
        </p:nvSpPr>
        <p:spPr>
          <a:xfrm>
            <a:off x="914400" y="1544715"/>
            <a:ext cx="7315200" cy="1154097"/>
          </a:xfrm>
        </p:spPr>
        <p:txBody>
          <a:bodyPr/>
          <a:lstStyle/>
          <a:p>
            <a:r>
              <a:rPr lang="it-IT"/>
              <a:t>Fare clic per modificare lo stile del titolo</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3"/>
          <p:cNvSpPr>
            <a:spLocks noGrp="1"/>
          </p:cNvSpPr>
          <p:nvPr>
            <p:ph type="dt" sz="half" idx="15"/>
          </p:nvPr>
        </p:nvSpPr>
        <p:spPr/>
        <p:txBody>
          <a:bodyPr/>
          <a:lstStyle>
            <a:lvl1pPr>
              <a:defRPr/>
            </a:lvl1pPr>
          </a:lstStyle>
          <a:p>
            <a:pPr>
              <a:defRPr/>
            </a:pPr>
            <a:fld id="{6214D853-7FA4-48CD-BA2A-074B36720498}" type="datetimeFigureOut">
              <a:rPr lang="it-IT"/>
              <a:pPr>
                <a:defRPr/>
              </a:pPr>
              <a:t>18/09/2024</a:t>
            </a:fld>
            <a:endParaRPr lang="it-IT"/>
          </a:p>
        </p:txBody>
      </p:sp>
      <p:sp>
        <p:nvSpPr>
          <p:cNvPr id="6" name="Slide Number Placeholder 5"/>
          <p:cNvSpPr>
            <a:spLocks noGrp="1"/>
          </p:cNvSpPr>
          <p:nvPr>
            <p:ph type="sldNum" sz="quarter" idx="16"/>
          </p:nvPr>
        </p:nvSpPr>
        <p:spPr/>
        <p:txBody>
          <a:bodyPr/>
          <a:lstStyle>
            <a:lvl1pPr>
              <a:defRPr/>
            </a:lvl1pPr>
          </a:lstStyle>
          <a:p>
            <a:fld id="{1B42A7D0-78ED-4D9B-A91C-C15C327D3B57}" type="slidenum">
              <a:rPr lang="it-IT"/>
              <a:pPr/>
              <a:t>‹N›</a:t>
            </a:fld>
            <a:endParaRPr lang="it-IT"/>
          </a:p>
        </p:txBody>
      </p:sp>
      <p:sp>
        <p:nvSpPr>
          <p:cNvPr id="7" name="Footer Placeholder 4"/>
          <p:cNvSpPr>
            <a:spLocks noGrp="1"/>
          </p:cNvSpPr>
          <p:nvPr>
            <p:ph type="ftr" sz="quarter" idx="17"/>
          </p:nvPr>
        </p:nvSpPr>
        <p:spPr/>
        <p:txBody>
          <a:bodyPr/>
          <a:lstStyle>
            <a:lvl1pPr>
              <a:defRPr/>
            </a:lvl1pPr>
          </a:lstStyle>
          <a:p>
            <a:pPr>
              <a:defRPr/>
            </a:pPr>
            <a:endParaRPr lang="it-IT"/>
          </a:p>
        </p:txBody>
      </p:sp>
    </p:spTree>
    <p:extLst>
      <p:ext uri="{BB962C8B-B14F-4D97-AF65-F5344CB8AC3E}">
        <p14:creationId xmlns:p14="http://schemas.microsoft.com/office/powerpoint/2010/main" val="2417269904"/>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0"/>
            <a:ext cx="2780167" cy="1821918"/>
          </a:xfrm>
        </p:spPr>
        <p:txBody>
          <a:bodyPr anchor="b"/>
          <a:lstStyle>
            <a:lvl1pPr algn="ctr">
              <a:defRPr sz="2400" b="0"/>
            </a:lvl1pPr>
          </a:lstStyle>
          <a:p>
            <a:r>
              <a:rPr lang="it-IT"/>
              <a:t>Fare clic per modificare lo stile del titolo</a:t>
            </a:r>
            <a:endParaRPr lang="en-US" dirty="0"/>
          </a:p>
        </p:txBody>
      </p:sp>
      <p:sp>
        <p:nvSpPr>
          <p:cNvPr id="3" name="Content Placeholder 2"/>
          <p:cNvSpPr>
            <a:spLocks noGrp="1"/>
          </p:cNvSpPr>
          <p:nvPr>
            <p:ph idx="1"/>
          </p:nvPr>
        </p:nvSpPr>
        <p:spPr>
          <a:xfrm>
            <a:off x="3641725" y="609600"/>
            <a:ext cx="4808943" cy="51816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85347" y="2431518"/>
            <a:ext cx="2780167" cy="3359681"/>
          </a:xfrm>
        </p:spPr>
        <p:txBody>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3"/>
          <p:cNvSpPr>
            <a:spLocks noGrp="1"/>
          </p:cNvSpPr>
          <p:nvPr>
            <p:ph type="dt" sz="half" idx="10"/>
          </p:nvPr>
        </p:nvSpPr>
        <p:spPr/>
        <p:txBody>
          <a:bodyPr/>
          <a:lstStyle>
            <a:lvl1pPr>
              <a:defRPr/>
            </a:lvl1pPr>
          </a:lstStyle>
          <a:p>
            <a:pPr>
              <a:defRPr/>
            </a:pPr>
            <a:fld id="{AAD52726-4A65-4178-BF64-260AC760ADA4}"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D48BB131-F363-4E1B-B285-9CE99A4A12FA}" type="slidenum">
              <a:rPr lang="it-IT"/>
              <a:pPr/>
              <a:t>‹N›</a:t>
            </a:fld>
            <a:endParaRPr lang="it-IT"/>
          </a:p>
        </p:txBody>
      </p:sp>
    </p:spTree>
    <p:extLst>
      <p:ext uri="{BB962C8B-B14F-4D97-AF65-F5344CB8AC3E}">
        <p14:creationId xmlns:p14="http://schemas.microsoft.com/office/powerpoint/2010/main" val="2825857407"/>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5" name="Picture 11" descr="Slate-V2-SD-vertPhotoInse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45050" y="609600"/>
            <a:ext cx="3427413" cy="520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85347" y="609923"/>
            <a:ext cx="3924676" cy="1829338"/>
          </a:xfrm>
        </p:spPr>
        <p:txBody>
          <a:bodyPr anchor="b">
            <a:noAutofit/>
          </a:bodyPr>
          <a:lstStyle>
            <a:lvl1pPr algn="ctr">
              <a:defRPr sz="3200" b="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4976728" y="743989"/>
            <a:ext cx="3165375" cy="4912822"/>
          </a:xfrm>
          <a:effectLst>
            <a:outerShdw blurRad="38100" dist="25400" dir="4440000">
              <a:srgbClr val="000000">
                <a:alpha val="36000"/>
              </a:srgbClr>
            </a:outerShdw>
          </a:effectLst>
        </p:spPr>
        <p:txBody>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noProof="0"/>
              <a:t>Fare clic sull'icona per inserire un'immagine</a:t>
            </a:r>
            <a:endParaRPr lang="en-US" noProof="0" dirty="0"/>
          </a:p>
        </p:txBody>
      </p:sp>
      <p:sp>
        <p:nvSpPr>
          <p:cNvPr id="4" name="Text Placeholder 3"/>
          <p:cNvSpPr>
            <a:spLocks noGrp="1"/>
          </p:cNvSpPr>
          <p:nvPr>
            <p:ph type="body" sz="half" idx="2"/>
          </p:nvPr>
        </p:nvSpPr>
        <p:spPr>
          <a:xfrm>
            <a:off x="685347" y="2439261"/>
            <a:ext cx="3924676" cy="3376134"/>
          </a:xfrm>
        </p:spPr>
        <p:txBody>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6" name="Date Placeholder 4"/>
          <p:cNvSpPr>
            <a:spLocks noGrp="1"/>
          </p:cNvSpPr>
          <p:nvPr>
            <p:ph type="dt" sz="half" idx="10"/>
          </p:nvPr>
        </p:nvSpPr>
        <p:spPr/>
        <p:txBody>
          <a:bodyPr/>
          <a:lstStyle>
            <a:lvl1pPr>
              <a:defRPr/>
            </a:lvl1pPr>
          </a:lstStyle>
          <a:p>
            <a:pPr>
              <a:defRPr/>
            </a:pPr>
            <a:fld id="{A8935F05-50F5-4C4A-935D-DDAD278E2FF1}" type="datetimeFigureOut">
              <a:rPr lang="it-IT"/>
              <a:pPr>
                <a:defRPr/>
              </a:pPr>
              <a:t>18/09/2024</a:t>
            </a:fld>
            <a:endParaRPr lang="it-IT"/>
          </a:p>
        </p:txBody>
      </p:sp>
      <p:sp>
        <p:nvSpPr>
          <p:cNvPr id="7" name="Footer Placeholder 5"/>
          <p:cNvSpPr>
            <a:spLocks noGrp="1"/>
          </p:cNvSpPr>
          <p:nvPr>
            <p:ph type="ftr" sz="quarter" idx="11"/>
          </p:nvPr>
        </p:nvSpPr>
        <p:spPr/>
        <p:txBody>
          <a:bodyPr/>
          <a:lstStyle>
            <a:lvl1pPr>
              <a:defRPr/>
            </a:lvl1pPr>
          </a:lstStyle>
          <a:p>
            <a:pPr>
              <a:defRPr/>
            </a:pPr>
            <a:endParaRPr lang="it-IT"/>
          </a:p>
        </p:txBody>
      </p:sp>
      <p:sp>
        <p:nvSpPr>
          <p:cNvPr id="8" name="Slide Number Placeholder 6"/>
          <p:cNvSpPr>
            <a:spLocks noGrp="1"/>
          </p:cNvSpPr>
          <p:nvPr>
            <p:ph type="sldNum" sz="quarter" idx="12"/>
          </p:nvPr>
        </p:nvSpPr>
        <p:spPr/>
        <p:txBody>
          <a:bodyPr/>
          <a:lstStyle>
            <a:lvl1pPr>
              <a:defRPr/>
            </a:lvl1pPr>
          </a:lstStyle>
          <a:p>
            <a:fld id="{5CB25D4A-B4F6-4B27-AEA6-24D5182DDD47}" type="slidenum">
              <a:rPr lang="it-IT"/>
              <a:pPr/>
              <a:t>‹N›</a:t>
            </a:fld>
            <a:endParaRPr lang="it-IT"/>
          </a:p>
        </p:txBody>
      </p:sp>
    </p:spTree>
    <p:extLst>
      <p:ext uri="{BB962C8B-B14F-4D97-AF65-F5344CB8AC3E}">
        <p14:creationId xmlns:p14="http://schemas.microsoft.com/office/powerpoint/2010/main" val="3496247897"/>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pic>
        <p:nvPicPr>
          <p:cNvPr id="5" name="Picture 7" descr="Slate-V2-SD-panoPhotoInse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4538" y="539750"/>
            <a:ext cx="7654925" cy="383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85354" y="4565255"/>
            <a:ext cx="7766495" cy="543472"/>
          </a:xfrm>
        </p:spPr>
        <p:txBody>
          <a:bodyPr anchor="b"/>
          <a:lstStyle>
            <a:lvl1pPr algn="ctr">
              <a:defRPr sz="280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926217" y="695010"/>
            <a:ext cx="7285600" cy="3525671"/>
          </a:xfrm>
          <a:effectLst>
            <a:outerShdw blurRad="38100" dist="25400" dir="4440000">
              <a:srgbClr val="000000">
                <a:alpha val="36000"/>
              </a:srgbClr>
            </a:outerShdw>
          </a:effectLst>
        </p:spPr>
        <p:txBody>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endParaRPr lang="en-US" noProof="0" dirty="0"/>
          </a:p>
        </p:txBody>
      </p:sp>
      <p:sp>
        <p:nvSpPr>
          <p:cNvPr id="4" name="Text Placeholder 3"/>
          <p:cNvSpPr>
            <a:spLocks noGrp="1"/>
          </p:cNvSpPr>
          <p:nvPr>
            <p:ph type="body" sz="half" idx="2"/>
          </p:nvPr>
        </p:nvSpPr>
        <p:spPr>
          <a:xfrm>
            <a:off x="685346" y="5108728"/>
            <a:ext cx="776532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6" name="Date Placeholder 4"/>
          <p:cNvSpPr>
            <a:spLocks noGrp="1"/>
          </p:cNvSpPr>
          <p:nvPr>
            <p:ph type="dt" sz="half" idx="10"/>
          </p:nvPr>
        </p:nvSpPr>
        <p:spPr/>
        <p:txBody>
          <a:bodyPr/>
          <a:lstStyle>
            <a:lvl1pPr>
              <a:defRPr/>
            </a:lvl1pPr>
          </a:lstStyle>
          <a:p>
            <a:pPr>
              <a:defRPr/>
            </a:pPr>
            <a:fld id="{C530E33C-0043-4DA8-AB2A-15D24E9CD77D}" type="datetimeFigureOut">
              <a:rPr lang="it-IT"/>
              <a:pPr>
                <a:defRPr/>
              </a:pPr>
              <a:t>18/09/2024</a:t>
            </a:fld>
            <a:endParaRPr lang="it-IT"/>
          </a:p>
        </p:txBody>
      </p:sp>
      <p:sp>
        <p:nvSpPr>
          <p:cNvPr id="7" name="Footer Placeholder 5"/>
          <p:cNvSpPr>
            <a:spLocks noGrp="1"/>
          </p:cNvSpPr>
          <p:nvPr>
            <p:ph type="ftr" sz="quarter" idx="11"/>
          </p:nvPr>
        </p:nvSpPr>
        <p:spPr/>
        <p:txBody>
          <a:bodyPr/>
          <a:lstStyle>
            <a:lvl1pPr>
              <a:defRPr/>
            </a:lvl1pPr>
          </a:lstStyle>
          <a:p>
            <a:pPr>
              <a:defRPr/>
            </a:pPr>
            <a:endParaRPr lang="it-IT"/>
          </a:p>
        </p:txBody>
      </p:sp>
      <p:sp>
        <p:nvSpPr>
          <p:cNvPr id="8" name="Slide Number Placeholder 6"/>
          <p:cNvSpPr>
            <a:spLocks noGrp="1"/>
          </p:cNvSpPr>
          <p:nvPr>
            <p:ph type="sldNum" sz="quarter" idx="12"/>
          </p:nvPr>
        </p:nvSpPr>
        <p:spPr/>
        <p:txBody>
          <a:bodyPr/>
          <a:lstStyle>
            <a:lvl1pPr>
              <a:defRPr/>
            </a:lvl1pPr>
          </a:lstStyle>
          <a:p>
            <a:fld id="{0A65DABF-654B-42D1-9E60-AE5DC0EC66E0}" type="slidenum">
              <a:rPr lang="it-IT"/>
              <a:pPr/>
              <a:t>‹N›</a:t>
            </a:fld>
            <a:endParaRPr lang="it-IT"/>
          </a:p>
        </p:txBody>
      </p:sp>
    </p:spTree>
    <p:extLst>
      <p:ext uri="{BB962C8B-B14F-4D97-AF65-F5344CB8AC3E}">
        <p14:creationId xmlns:p14="http://schemas.microsoft.com/office/powerpoint/2010/main" val="4171337909"/>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85346" y="608437"/>
            <a:ext cx="7765322" cy="3534344"/>
          </a:xfrm>
        </p:spPr>
        <p:txBody>
          <a:bodyPr/>
          <a:lstStyle>
            <a:lvl1pPr>
              <a:defRPr sz="3200"/>
            </a:lvl1pPr>
          </a:lstStyle>
          <a:p>
            <a:r>
              <a:rPr lang="it-IT"/>
              <a:t>Fare clic per modificare lo stile del titolo</a:t>
            </a:r>
            <a:endParaRPr lang="en-US" dirty="0"/>
          </a:p>
        </p:txBody>
      </p:sp>
      <p:sp>
        <p:nvSpPr>
          <p:cNvPr id="4" name="Text Placeholder 3"/>
          <p:cNvSpPr>
            <a:spLocks noGrp="1"/>
          </p:cNvSpPr>
          <p:nvPr>
            <p:ph type="body" sz="half" idx="2"/>
          </p:nvPr>
        </p:nvSpPr>
        <p:spPr>
          <a:xfrm>
            <a:off x="685346" y="4295180"/>
            <a:ext cx="7765322"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Date Placeholder 3"/>
          <p:cNvSpPr>
            <a:spLocks noGrp="1"/>
          </p:cNvSpPr>
          <p:nvPr>
            <p:ph type="dt" sz="half" idx="10"/>
          </p:nvPr>
        </p:nvSpPr>
        <p:spPr/>
        <p:txBody>
          <a:bodyPr/>
          <a:lstStyle>
            <a:lvl1pPr>
              <a:defRPr/>
            </a:lvl1pPr>
          </a:lstStyle>
          <a:p>
            <a:pPr>
              <a:defRPr/>
            </a:pPr>
            <a:fld id="{8EA856C7-B617-445F-B299-2924416F2C7C}"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6AF246B5-EC1B-4E27-AA1E-AE04FD24D67A}" type="slidenum">
              <a:rPr lang="it-IT"/>
              <a:pPr/>
              <a:t>‹N›</a:t>
            </a:fld>
            <a:endParaRPr lang="it-IT"/>
          </a:p>
        </p:txBody>
      </p:sp>
    </p:spTree>
    <p:extLst>
      <p:ext uri="{BB962C8B-B14F-4D97-AF65-F5344CB8AC3E}">
        <p14:creationId xmlns:p14="http://schemas.microsoft.com/office/powerpoint/2010/main" val="122972212"/>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5" name="TextBox 10"/>
          <p:cNvSpPr txBox="1"/>
          <p:nvPr/>
        </p:nvSpPr>
        <p:spPr>
          <a:xfrm>
            <a:off x="627063" y="873125"/>
            <a:ext cx="457200" cy="585788"/>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eaLnBrk="0" hangingPunct="0">
              <a:defRPr/>
            </a:pPr>
            <a:r>
              <a:rPr lang="en-US" sz="8000" dirty="0">
                <a:effectLst/>
              </a:rPr>
              <a:t>“</a:t>
            </a:r>
          </a:p>
        </p:txBody>
      </p:sp>
      <p:sp>
        <p:nvSpPr>
          <p:cNvPr id="6" name="TextBox 12"/>
          <p:cNvSpPr txBox="1"/>
          <p:nvPr/>
        </p:nvSpPr>
        <p:spPr>
          <a:xfrm>
            <a:off x="7827963" y="2933700"/>
            <a:ext cx="457200" cy="584200"/>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eaLnBrk="0" hangingPunct="0">
              <a:defRPr/>
            </a:pPr>
            <a:r>
              <a:rPr lang="en-US" sz="8000" dirty="0">
                <a:effectLst/>
              </a:rPr>
              <a:t>”</a:t>
            </a:r>
          </a:p>
        </p:txBody>
      </p:sp>
      <p:sp>
        <p:nvSpPr>
          <p:cNvPr id="2" name="Title 1"/>
          <p:cNvSpPr>
            <a:spLocks noGrp="1"/>
          </p:cNvSpPr>
          <p:nvPr>
            <p:ph type="title"/>
          </p:nvPr>
        </p:nvSpPr>
        <p:spPr>
          <a:xfrm>
            <a:off x="1084659" y="609600"/>
            <a:ext cx="6977064" cy="2992904"/>
          </a:xfrm>
        </p:spPr>
        <p:txBody>
          <a:bodyPr/>
          <a:lstStyle>
            <a:lvl1pPr>
              <a:defRPr sz="3200"/>
            </a:lvl1pPr>
          </a:lstStyle>
          <a:p>
            <a:r>
              <a:rPr lang="it-IT"/>
              <a:t>Fare clic per modificare lo stile del titolo</a:t>
            </a:r>
            <a:endParaRPr lang="en-US" dirty="0"/>
          </a:p>
        </p:txBody>
      </p:sp>
      <p:sp>
        <p:nvSpPr>
          <p:cNvPr id="12" name="Text Placeholder 3"/>
          <p:cNvSpPr>
            <a:spLocks noGrp="1"/>
          </p:cNvSpPr>
          <p:nvPr>
            <p:ph type="body" sz="half" idx="13"/>
          </p:nvPr>
        </p:nvSpPr>
        <p:spPr>
          <a:xfrm>
            <a:off x="1290484" y="3610033"/>
            <a:ext cx="6564224" cy="532749"/>
          </a:xfrm>
        </p:spPr>
        <p:txBody>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4" name="Text Placeholder 3"/>
          <p:cNvSpPr>
            <a:spLocks noGrp="1"/>
          </p:cNvSpPr>
          <p:nvPr>
            <p:ph type="body" sz="half" idx="2"/>
          </p:nvPr>
        </p:nvSpPr>
        <p:spPr>
          <a:xfrm>
            <a:off x="685346" y="4304353"/>
            <a:ext cx="7765322" cy="148949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7" name="Date Placeholder 4"/>
          <p:cNvSpPr>
            <a:spLocks noGrp="1"/>
          </p:cNvSpPr>
          <p:nvPr>
            <p:ph type="dt" sz="half" idx="14"/>
          </p:nvPr>
        </p:nvSpPr>
        <p:spPr/>
        <p:txBody>
          <a:bodyPr/>
          <a:lstStyle>
            <a:lvl1pPr>
              <a:defRPr/>
            </a:lvl1pPr>
          </a:lstStyle>
          <a:p>
            <a:pPr>
              <a:defRPr/>
            </a:pPr>
            <a:fld id="{87E5CD20-0D52-4FF6-A43F-71D890E69F23}" type="datetimeFigureOut">
              <a:rPr lang="it-IT"/>
              <a:pPr>
                <a:defRPr/>
              </a:pPr>
              <a:t>18/09/2024</a:t>
            </a:fld>
            <a:endParaRPr lang="it-IT"/>
          </a:p>
        </p:txBody>
      </p:sp>
      <p:sp>
        <p:nvSpPr>
          <p:cNvPr id="8" name="Footer Placeholder 5"/>
          <p:cNvSpPr>
            <a:spLocks noGrp="1"/>
          </p:cNvSpPr>
          <p:nvPr>
            <p:ph type="ftr" sz="quarter" idx="15"/>
          </p:nvPr>
        </p:nvSpPr>
        <p:spPr/>
        <p:txBody>
          <a:bodyPr/>
          <a:lstStyle>
            <a:lvl1pPr>
              <a:defRPr/>
            </a:lvl1pPr>
          </a:lstStyle>
          <a:p>
            <a:pPr>
              <a:defRPr/>
            </a:pPr>
            <a:endParaRPr lang="it-IT"/>
          </a:p>
        </p:txBody>
      </p:sp>
      <p:sp>
        <p:nvSpPr>
          <p:cNvPr id="9" name="Slide Number Placeholder 6"/>
          <p:cNvSpPr>
            <a:spLocks noGrp="1"/>
          </p:cNvSpPr>
          <p:nvPr>
            <p:ph type="sldNum" sz="quarter" idx="16"/>
          </p:nvPr>
        </p:nvSpPr>
        <p:spPr/>
        <p:txBody>
          <a:bodyPr/>
          <a:lstStyle>
            <a:lvl1pPr>
              <a:defRPr/>
            </a:lvl1pPr>
          </a:lstStyle>
          <a:p>
            <a:fld id="{38A03F2D-8BF9-41BB-9DE3-3F1C88231284}" type="slidenum">
              <a:rPr lang="it-IT"/>
              <a:pPr/>
              <a:t>‹N›</a:t>
            </a:fld>
            <a:endParaRPr lang="it-IT"/>
          </a:p>
        </p:txBody>
      </p:sp>
    </p:spTree>
    <p:extLst>
      <p:ext uri="{BB962C8B-B14F-4D97-AF65-F5344CB8AC3E}">
        <p14:creationId xmlns:p14="http://schemas.microsoft.com/office/powerpoint/2010/main" val="3942634391"/>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85346" y="2126943"/>
            <a:ext cx="7765322" cy="2511835"/>
          </a:xfrm>
        </p:spPr>
        <p:txBody>
          <a:bodyPr anchor="b"/>
          <a:lstStyle>
            <a:lvl1pPr>
              <a:defRPr sz="3200"/>
            </a:lvl1pPr>
          </a:lstStyle>
          <a:p>
            <a:r>
              <a:rPr lang="it-IT"/>
              <a:t>Fare clic per modificare lo stile del titolo</a:t>
            </a:r>
            <a:endParaRPr lang="en-US" dirty="0"/>
          </a:p>
        </p:txBody>
      </p:sp>
      <p:sp>
        <p:nvSpPr>
          <p:cNvPr id="4" name="Text Placeholder 3"/>
          <p:cNvSpPr>
            <a:spLocks noGrp="1"/>
          </p:cNvSpPr>
          <p:nvPr>
            <p:ph type="body" sz="half" idx="2"/>
          </p:nvPr>
        </p:nvSpPr>
        <p:spPr>
          <a:xfrm>
            <a:off x="685339" y="4650556"/>
            <a:ext cx="7764149" cy="114064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Date Placeholder 3"/>
          <p:cNvSpPr>
            <a:spLocks noGrp="1"/>
          </p:cNvSpPr>
          <p:nvPr>
            <p:ph type="dt" sz="half" idx="10"/>
          </p:nvPr>
        </p:nvSpPr>
        <p:spPr/>
        <p:txBody>
          <a:bodyPr/>
          <a:lstStyle>
            <a:lvl1pPr>
              <a:defRPr/>
            </a:lvl1pPr>
          </a:lstStyle>
          <a:p>
            <a:pPr>
              <a:defRPr/>
            </a:pPr>
            <a:fld id="{C220267B-20EE-4861-9DD3-7D555F05C34B}"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3F8D928A-F151-4944-9A98-D792E9ABF1AF}" type="slidenum">
              <a:rPr lang="it-IT"/>
              <a:pPr/>
              <a:t>‹N›</a:t>
            </a:fld>
            <a:endParaRPr lang="it-IT"/>
          </a:p>
        </p:txBody>
      </p:sp>
    </p:spTree>
    <p:extLst>
      <p:ext uri="{BB962C8B-B14F-4D97-AF65-F5344CB8AC3E}">
        <p14:creationId xmlns:p14="http://schemas.microsoft.com/office/powerpoint/2010/main" val="3355124693"/>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685346" y="609600"/>
            <a:ext cx="7765322" cy="970450"/>
          </a:xfrm>
        </p:spPr>
        <p:txBody>
          <a:bodyPr/>
          <a:lstStyle/>
          <a:p>
            <a:r>
              <a:rPr lang="it-IT"/>
              <a:t>Fare clic per modificare lo stile del titolo</a:t>
            </a:r>
            <a:endParaRPr lang="en-US" dirty="0"/>
          </a:p>
        </p:txBody>
      </p:sp>
      <p:sp>
        <p:nvSpPr>
          <p:cNvPr id="7" name="Text Placeholder 2"/>
          <p:cNvSpPr>
            <a:spLocks noGrp="1"/>
          </p:cNvSpPr>
          <p:nvPr>
            <p:ph type="body" idx="1"/>
          </p:nvPr>
        </p:nvSpPr>
        <p:spPr>
          <a:xfrm>
            <a:off x="685346"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8" name="Text Placeholder 3"/>
          <p:cNvSpPr>
            <a:spLocks noGrp="1"/>
          </p:cNvSpPr>
          <p:nvPr>
            <p:ph type="body" sz="half" idx="15"/>
          </p:nvPr>
        </p:nvSpPr>
        <p:spPr>
          <a:xfrm>
            <a:off x="685346" y="2571750"/>
            <a:ext cx="2475738" cy="321945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9" name="Text Placeholder 4"/>
          <p:cNvSpPr>
            <a:spLocks noGrp="1"/>
          </p:cNvSpPr>
          <p:nvPr>
            <p:ph type="body" sz="quarter" idx="3"/>
          </p:nvPr>
        </p:nvSpPr>
        <p:spPr>
          <a:xfrm>
            <a:off x="3335033"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10" name="Text Placeholder 3"/>
          <p:cNvSpPr>
            <a:spLocks noGrp="1"/>
          </p:cNvSpPr>
          <p:nvPr>
            <p:ph type="body" sz="half" idx="16"/>
          </p:nvPr>
        </p:nvSpPr>
        <p:spPr>
          <a:xfrm>
            <a:off x="3331076" y="2571750"/>
            <a:ext cx="2475738" cy="321945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11" name="Text Placeholder 4"/>
          <p:cNvSpPr>
            <a:spLocks noGrp="1"/>
          </p:cNvSpPr>
          <p:nvPr>
            <p:ph type="body" sz="quarter" idx="13"/>
          </p:nvPr>
        </p:nvSpPr>
        <p:spPr>
          <a:xfrm>
            <a:off x="5974929"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12" name="Text Placeholder 3"/>
          <p:cNvSpPr>
            <a:spLocks noGrp="1"/>
          </p:cNvSpPr>
          <p:nvPr>
            <p:ph type="body" sz="half" idx="17"/>
          </p:nvPr>
        </p:nvSpPr>
        <p:spPr>
          <a:xfrm>
            <a:off x="5974929" y="2571750"/>
            <a:ext cx="2475738" cy="321945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13" name="Date Placeholder 3"/>
          <p:cNvSpPr>
            <a:spLocks noGrp="1"/>
          </p:cNvSpPr>
          <p:nvPr>
            <p:ph type="dt" sz="half" idx="18"/>
          </p:nvPr>
        </p:nvSpPr>
        <p:spPr/>
        <p:txBody>
          <a:bodyPr/>
          <a:lstStyle>
            <a:lvl1pPr>
              <a:defRPr/>
            </a:lvl1pPr>
          </a:lstStyle>
          <a:p>
            <a:pPr>
              <a:defRPr/>
            </a:pPr>
            <a:fld id="{FFB43A88-03BF-494A-870D-8B26284689B0}" type="datetimeFigureOut">
              <a:rPr lang="it-IT"/>
              <a:pPr>
                <a:defRPr/>
              </a:pPr>
              <a:t>18/09/2024</a:t>
            </a:fld>
            <a:endParaRPr lang="it-IT"/>
          </a:p>
        </p:txBody>
      </p:sp>
      <p:sp>
        <p:nvSpPr>
          <p:cNvPr id="14" name="Footer Placeholder 4"/>
          <p:cNvSpPr>
            <a:spLocks noGrp="1"/>
          </p:cNvSpPr>
          <p:nvPr>
            <p:ph type="ftr" sz="quarter" idx="19"/>
          </p:nvPr>
        </p:nvSpPr>
        <p:spPr/>
        <p:txBody>
          <a:bodyPr/>
          <a:lstStyle>
            <a:lvl1pPr>
              <a:defRPr/>
            </a:lvl1pPr>
          </a:lstStyle>
          <a:p>
            <a:pPr>
              <a:defRPr/>
            </a:pPr>
            <a:endParaRPr lang="it-IT"/>
          </a:p>
        </p:txBody>
      </p:sp>
      <p:sp>
        <p:nvSpPr>
          <p:cNvPr id="16" name="Slide Number Placeholder 5"/>
          <p:cNvSpPr>
            <a:spLocks noGrp="1"/>
          </p:cNvSpPr>
          <p:nvPr>
            <p:ph type="sldNum" sz="quarter" idx="20"/>
          </p:nvPr>
        </p:nvSpPr>
        <p:spPr/>
        <p:txBody>
          <a:bodyPr/>
          <a:lstStyle>
            <a:lvl1pPr>
              <a:defRPr/>
            </a:lvl1pPr>
          </a:lstStyle>
          <a:p>
            <a:fld id="{F54261A0-1EF5-41E0-9C42-FB1BAA525C4F}" type="slidenum">
              <a:rPr lang="it-IT"/>
              <a:pPr/>
              <a:t>‹N›</a:t>
            </a:fld>
            <a:endParaRPr lang="it-IT"/>
          </a:p>
        </p:txBody>
      </p:sp>
    </p:spTree>
    <p:extLst>
      <p:ext uri="{BB962C8B-B14F-4D97-AF65-F5344CB8AC3E}">
        <p14:creationId xmlns:p14="http://schemas.microsoft.com/office/powerpoint/2010/main" val="3510460079"/>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pic>
        <p:nvPicPr>
          <p:cNvPr id="12" name="Picture 5" descr="Slate-V2-SD-3colPhotoInse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8813" y="1825625"/>
            <a:ext cx="2528887" cy="183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7" descr="Slate-V2-SD-3colPhotoInse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94063" y="1825625"/>
            <a:ext cx="2528887" cy="183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8" descr="Slate-V2-SD-3colPhotoInse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21375" y="1825625"/>
            <a:ext cx="2528888" cy="183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itle 1"/>
          <p:cNvSpPr>
            <a:spLocks noGrp="1"/>
          </p:cNvSpPr>
          <p:nvPr>
            <p:ph type="title"/>
          </p:nvPr>
        </p:nvSpPr>
        <p:spPr>
          <a:xfrm>
            <a:off x="685346" y="609600"/>
            <a:ext cx="7765322" cy="970450"/>
          </a:xfrm>
        </p:spPr>
        <p:txBody>
          <a:bodyPr/>
          <a:lstStyle/>
          <a:p>
            <a:r>
              <a:rPr lang="it-IT"/>
              <a:t>Fare clic per modificare lo stile del titolo</a:t>
            </a:r>
            <a:endParaRPr lang="en-US" dirty="0"/>
          </a:p>
        </p:txBody>
      </p:sp>
      <p:sp>
        <p:nvSpPr>
          <p:cNvPr id="19" name="Text Placeholder 2"/>
          <p:cNvSpPr>
            <a:spLocks noGrp="1"/>
          </p:cNvSpPr>
          <p:nvPr>
            <p:ph type="body" idx="1"/>
          </p:nvPr>
        </p:nvSpPr>
        <p:spPr>
          <a:xfrm>
            <a:off x="685346"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20" name="Picture Placeholder 2"/>
          <p:cNvSpPr>
            <a:spLocks noGrp="1" noChangeAspect="1"/>
          </p:cNvSpPr>
          <p:nvPr>
            <p:ph type="pic" idx="15"/>
          </p:nvPr>
        </p:nvSpPr>
        <p:spPr>
          <a:xfrm>
            <a:off x="763577" y="1938918"/>
            <a:ext cx="2319276" cy="1602954"/>
          </a:xfrm>
          <a:prstGeom prst="roundRect">
            <a:avLst>
              <a:gd name="adj" fmla="val 1858"/>
            </a:avLst>
          </a:prstGeom>
          <a:effectLst>
            <a:outerShdw blurRad="38100" dist="25400" dir="4440000">
              <a:srgbClr val="000000">
                <a:alpha val="36000"/>
              </a:srgbClr>
            </a:outerShdw>
          </a:effectLst>
        </p:spPr>
        <p:txBody>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noProof="0"/>
              <a:t>Fare clic sull'icona per inserire un'immagine</a:t>
            </a:r>
            <a:endParaRPr lang="en-US" noProof="0" dirty="0"/>
          </a:p>
        </p:txBody>
      </p:sp>
      <p:sp>
        <p:nvSpPr>
          <p:cNvPr id="21" name="Text Placeholder 3"/>
          <p:cNvSpPr>
            <a:spLocks noGrp="1"/>
          </p:cNvSpPr>
          <p:nvPr>
            <p:ph type="body" sz="half" idx="18"/>
          </p:nvPr>
        </p:nvSpPr>
        <p:spPr>
          <a:xfrm>
            <a:off x="685346" y="4480369"/>
            <a:ext cx="2475738" cy="1310833"/>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22" name="Text Placeholder 4"/>
          <p:cNvSpPr>
            <a:spLocks noGrp="1"/>
          </p:cNvSpPr>
          <p:nvPr>
            <p:ph type="body" sz="quarter" idx="3"/>
          </p:nvPr>
        </p:nvSpPr>
        <p:spPr>
          <a:xfrm>
            <a:off x="3332091"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23" name="Picture Placeholder 2"/>
          <p:cNvSpPr>
            <a:spLocks noGrp="1" noChangeAspect="1"/>
          </p:cNvSpPr>
          <p:nvPr>
            <p:ph type="pic" idx="21"/>
          </p:nvPr>
        </p:nvSpPr>
        <p:spPr>
          <a:xfrm>
            <a:off x="3409307" y="1939094"/>
            <a:ext cx="2319276" cy="1608164"/>
          </a:xfrm>
          <a:prstGeom prst="roundRect">
            <a:avLst>
              <a:gd name="adj" fmla="val 1858"/>
            </a:avLst>
          </a:prstGeom>
          <a:effectLst>
            <a:outerShdw blurRad="38100" dist="25400" dir="4440000">
              <a:srgbClr val="000000">
                <a:alpha val="36000"/>
              </a:srgbClr>
            </a:outerShdw>
          </a:effectLst>
        </p:spPr>
        <p:txBody>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noProof="0"/>
              <a:t>Fare clic sull'icona per inserire un'immagine</a:t>
            </a:r>
            <a:endParaRPr lang="en-US" noProof="0" dirty="0"/>
          </a:p>
        </p:txBody>
      </p:sp>
      <p:sp>
        <p:nvSpPr>
          <p:cNvPr id="24" name="Text Placeholder 3"/>
          <p:cNvSpPr>
            <a:spLocks noGrp="1"/>
          </p:cNvSpPr>
          <p:nvPr>
            <p:ph type="body" sz="half" idx="19"/>
          </p:nvPr>
        </p:nvSpPr>
        <p:spPr>
          <a:xfrm>
            <a:off x="3331075" y="4480368"/>
            <a:ext cx="2476753" cy="1310833"/>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25" name="Text Placeholder 4"/>
          <p:cNvSpPr>
            <a:spLocks noGrp="1"/>
          </p:cNvSpPr>
          <p:nvPr>
            <p:ph type="body" sz="quarter" idx="13"/>
          </p:nvPr>
        </p:nvSpPr>
        <p:spPr>
          <a:xfrm>
            <a:off x="5975023"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26" name="Picture Placeholder 2"/>
          <p:cNvSpPr>
            <a:spLocks noGrp="1" noChangeAspect="1"/>
          </p:cNvSpPr>
          <p:nvPr>
            <p:ph type="pic" idx="22"/>
          </p:nvPr>
        </p:nvSpPr>
        <p:spPr>
          <a:xfrm>
            <a:off x="6056774" y="1934432"/>
            <a:ext cx="2319276" cy="1607294"/>
          </a:xfrm>
          <a:prstGeom prst="roundRect">
            <a:avLst>
              <a:gd name="adj" fmla="val 1858"/>
            </a:avLst>
          </a:prstGeom>
          <a:effectLst>
            <a:outerShdw blurRad="38100" dist="25400" dir="4440000">
              <a:srgbClr val="000000">
                <a:alpha val="36000"/>
              </a:srgbClr>
            </a:outerShdw>
          </a:effectLst>
        </p:spPr>
        <p:txBody>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noProof="0"/>
              <a:t>Fare clic sull'icona per inserire un'immagine</a:t>
            </a:r>
            <a:endParaRPr lang="en-US" noProof="0" dirty="0"/>
          </a:p>
        </p:txBody>
      </p:sp>
      <p:sp>
        <p:nvSpPr>
          <p:cNvPr id="27" name="Text Placeholder 3"/>
          <p:cNvSpPr>
            <a:spLocks noGrp="1"/>
          </p:cNvSpPr>
          <p:nvPr>
            <p:ph type="body" sz="half" idx="20"/>
          </p:nvPr>
        </p:nvSpPr>
        <p:spPr>
          <a:xfrm>
            <a:off x="5974929" y="4480366"/>
            <a:ext cx="2475738" cy="1310835"/>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15" name="Date Placeholder 2"/>
          <p:cNvSpPr>
            <a:spLocks noGrp="1"/>
          </p:cNvSpPr>
          <p:nvPr>
            <p:ph type="dt" sz="half" idx="23"/>
          </p:nvPr>
        </p:nvSpPr>
        <p:spPr/>
        <p:txBody>
          <a:bodyPr/>
          <a:lstStyle>
            <a:lvl1pPr>
              <a:defRPr/>
            </a:lvl1pPr>
          </a:lstStyle>
          <a:p>
            <a:pPr>
              <a:defRPr/>
            </a:pPr>
            <a:fld id="{43CA41E4-E355-414B-8356-33C5CDB9B91E}" type="datetimeFigureOut">
              <a:rPr lang="it-IT"/>
              <a:pPr>
                <a:defRPr/>
              </a:pPr>
              <a:t>18/09/2024</a:t>
            </a:fld>
            <a:endParaRPr lang="it-IT"/>
          </a:p>
        </p:txBody>
      </p:sp>
      <p:sp>
        <p:nvSpPr>
          <p:cNvPr id="16" name="Footer Placeholder 3"/>
          <p:cNvSpPr>
            <a:spLocks noGrp="1"/>
          </p:cNvSpPr>
          <p:nvPr>
            <p:ph type="ftr" sz="quarter" idx="24"/>
          </p:nvPr>
        </p:nvSpPr>
        <p:spPr/>
        <p:txBody>
          <a:bodyPr/>
          <a:lstStyle>
            <a:lvl1pPr>
              <a:defRPr/>
            </a:lvl1pPr>
          </a:lstStyle>
          <a:p>
            <a:pPr>
              <a:defRPr/>
            </a:pPr>
            <a:endParaRPr lang="it-IT"/>
          </a:p>
        </p:txBody>
      </p:sp>
      <p:sp>
        <p:nvSpPr>
          <p:cNvPr id="17" name="Slide Number Placeholder 4"/>
          <p:cNvSpPr>
            <a:spLocks noGrp="1"/>
          </p:cNvSpPr>
          <p:nvPr>
            <p:ph type="sldNum" sz="quarter" idx="25"/>
          </p:nvPr>
        </p:nvSpPr>
        <p:spPr/>
        <p:txBody>
          <a:bodyPr/>
          <a:lstStyle>
            <a:lvl1pPr>
              <a:defRPr/>
            </a:lvl1pPr>
          </a:lstStyle>
          <a:p>
            <a:fld id="{64945A57-0018-4889-B129-9CE485829C85}" type="slidenum">
              <a:rPr lang="it-IT"/>
              <a:pPr/>
              <a:t>‹N›</a:t>
            </a:fld>
            <a:endParaRPr lang="it-IT"/>
          </a:p>
        </p:txBody>
      </p:sp>
    </p:spTree>
    <p:extLst>
      <p:ext uri="{BB962C8B-B14F-4D97-AF65-F5344CB8AC3E}">
        <p14:creationId xmlns:p14="http://schemas.microsoft.com/office/powerpoint/2010/main" val="1420077361"/>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lvl1pPr>
              <a:defRPr/>
            </a:lvl1pPr>
          </a:lstStyle>
          <a:p>
            <a:pPr>
              <a:defRPr/>
            </a:pPr>
            <a:fld id="{806B172A-3859-4E13-BFA6-4BC5241BFE19}"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01BA94DF-CFC6-4183-ACC4-F3EE2B27B98B}" type="slidenum">
              <a:rPr lang="it-IT"/>
              <a:pPr/>
              <a:t>‹N›</a:t>
            </a:fld>
            <a:endParaRPr lang="it-IT"/>
          </a:p>
        </p:txBody>
      </p:sp>
    </p:spTree>
    <p:extLst>
      <p:ext uri="{BB962C8B-B14F-4D97-AF65-F5344CB8AC3E}">
        <p14:creationId xmlns:p14="http://schemas.microsoft.com/office/powerpoint/2010/main" val="2988579720"/>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7302" y="609600"/>
            <a:ext cx="1713365" cy="5181601"/>
          </a:xfrm>
        </p:spPr>
        <p:txBody>
          <a:bodyPr vert="eaVert"/>
          <a:lstStyle>
            <a:lvl1pPr algn="l">
              <a:defRPr/>
            </a:lvl1pPr>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685347" y="609600"/>
            <a:ext cx="5937654" cy="5181601"/>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lvl1pPr>
              <a:defRPr/>
            </a:lvl1pPr>
          </a:lstStyle>
          <a:p>
            <a:pPr>
              <a:defRPr/>
            </a:pPr>
            <a:fld id="{7C4DD889-84E3-485C-A02F-36825D2B9F78}"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B271BE34-7D7D-47D3-B484-27EC80F8DC9F}" type="slidenum">
              <a:rPr lang="it-IT"/>
              <a:pPr/>
              <a:t>‹N›</a:t>
            </a:fld>
            <a:endParaRPr lang="it-IT"/>
          </a:p>
        </p:txBody>
      </p:sp>
    </p:spTree>
    <p:extLst>
      <p:ext uri="{BB962C8B-B14F-4D97-AF65-F5344CB8AC3E}">
        <p14:creationId xmlns:p14="http://schemas.microsoft.com/office/powerpoint/2010/main" val="20985643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10" name="Title 9"/>
          <p:cNvSpPr>
            <a:spLocks noGrp="1"/>
          </p:cNvSpPr>
          <p:nvPr>
            <p:ph type="title"/>
          </p:nvPr>
        </p:nvSpPr>
        <p:spPr>
          <a:xfrm>
            <a:off x="914400" y="1544715"/>
            <a:ext cx="7315200" cy="1154097"/>
          </a:xfrm>
        </p:spPr>
        <p:txBody>
          <a:bodyPr/>
          <a:lstStyle/>
          <a:p>
            <a:r>
              <a:rPr lang="it-IT"/>
              <a:t>Fare clic per modificare lo stile del titolo</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3"/>
          <p:cNvSpPr>
            <a:spLocks noGrp="1"/>
          </p:cNvSpPr>
          <p:nvPr>
            <p:ph type="dt" sz="half" idx="15"/>
          </p:nvPr>
        </p:nvSpPr>
        <p:spPr/>
        <p:txBody>
          <a:bodyPr/>
          <a:lstStyle>
            <a:lvl1pPr>
              <a:defRPr/>
            </a:lvl1pPr>
          </a:lstStyle>
          <a:p>
            <a:pPr>
              <a:defRPr/>
            </a:pPr>
            <a:fld id="{D6B3658F-6E98-4B0B-9B0A-6D0CE80F3E69}" type="datetimeFigureOut">
              <a:rPr lang="it-IT"/>
              <a:pPr>
                <a:defRPr/>
              </a:pPr>
              <a:t>18/09/2024</a:t>
            </a:fld>
            <a:endParaRPr lang="it-IT"/>
          </a:p>
        </p:txBody>
      </p:sp>
      <p:sp>
        <p:nvSpPr>
          <p:cNvPr id="8" name="Slide Number Placeholder 5"/>
          <p:cNvSpPr>
            <a:spLocks noGrp="1"/>
          </p:cNvSpPr>
          <p:nvPr>
            <p:ph type="sldNum" sz="quarter" idx="16"/>
          </p:nvPr>
        </p:nvSpPr>
        <p:spPr/>
        <p:txBody>
          <a:bodyPr/>
          <a:lstStyle>
            <a:lvl1pPr>
              <a:defRPr/>
            </a:lvl1pPr>
          </a:lstStyle>
          <a:p>
            <a:fld id="{C56A4987-250F-4ECA-871B-21F6ABF0671A}" type="slidenum">
              <a:rPr lang="it-IT"/>
              <a:pPr/>
              <a:t>‹N›</a:t>
            </a:fld>
            <a:endParaRPr lang="it-IT"/>
          </a:p>
        </p:txBody>
      </p:sp>
      <p:sp>
        <p:nvSpPr>
          <p:cNvPr id="9" name="Footer Placeholder 4"/>
          <p:cNvSpPr>
            <a:spLocks noGrp="1"/>
          </p:cNvSpPr>
          <p:nvPr>
            <p:ph type="ftr" sz="quarter" idx="17"/>
          </p:nvPr>
        </p:nvSpPr>
        <p:spPr/>
        <p:txBody>
          <a:bodyPr/>
          <a:lstStyle>
            <a:lvl1pPr>
              <a:defRPr/>
            </a:lvl1pPr>
          </a:lstStyle>
          <a:p>
            <a:pPr>
              <a:defRPr/>
            </a:pPr>
            <a:endParaRPr lang="it-IT"/>
          </a:p>
        </p:txBody>
      </p:sp>
    </p:spTree>
    <p:extLst>
      <p:ext uri="{BB962C8B-B14F-4D97-AF65-F5344CB8AC3E}">
        <p14:creationId xmlns:p14="http://schemas.microsoft.com/office/powerpoint/2010/main" val="590397020"/>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4" name="Rectangle 6"/>
          <p:cNvSpPr/>
          <p:nvPr/>
        </p:nvSpPr>
        <p:spPr>
          <a:xfrm>
            <a:off x="447675" y="3086100"/>
            <a:ext cx="8240713" cy="33051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2" y="990600"/>
            <a:ext cx="7989752" cy="1504844"/>
          </a:xfrm>
          <a:effectLst/>
        </p:spPr>
        <p:txBody>
          <a:bodyPr/>
          <a:lstStyle>
            <a:lvl1pPr>
              <a:defRPr sz="3600">
                <a:solidFill>
                  <a:schemeClr val="accent1"/>
                </a:solidFill>
              </a:defRPr>
            </a:lvl1pPr>
          </a:lstStyle>
          <a:p>
            <a:r>
              <a:rPr lang="it-IT"/>
              <a:t>Fare clic per modificare lo stile del titolo</a:t>
            </a:r>
            <a:endParaRPr lang="en-US" dirty="0"/>
          </a:p>
        </p:txBody>
      </p:sp>
      <p:sp>
        <p:nvSpPr>
          <p:cNvPr id="3" name="Subtitle 2"/>
          <p:cNvSpPr>
            <a:spLocks noGrp="1"/>
          </p:cNvSpPr>
          <p:nvPr>
            <p:ph type="subTitle" idx="1"/>
          </p:nvPr>
        </p:nvSpPr>
        <p:spPr>
          <a:xfrm>
            <a:off x="581192" y="2495444"/>
            <a:ext cx="7989752"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5" name="Date Placeholder 3"/>
          <p:cNvSpPr>
            <a:spLocks noGrp="1"/>
          </p:cNvSpPr>
          <p:nvPr>
            <p:ph type="dt" sz="half" idx="10"/>
          </p:nvPr>
        </p:nvSpPr>
        <p:spPr/>
        <p:txBody>
          <a:bodyPr/>
          <a:lstStyle>
            <a:lvl1pPr>
              <a:defRPr smtClean="0">
                <a:solidFill>
                  <a:schemeClr val="accent1">
                    <a:lumMod val="75000"/>
                    <a:lumOff val="25000"/>
                  </a:schemeClr>
                </a:solidFill>
              </a:defRPr>
            </a:lvl1pPr>
          </a:lstStyle>
          <a:p>
            <a:pPr>
              <a:defRPr/>
            </a:pPr>
            <a:fld id="{E3CE7D42-6572-48C4-A77C-CB0EAE2A23F2}"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solidFill>
                  <a:schemeClr val="accent1">
                    <a:lumMod val="75000"/>
                    <a:lumOff val="25000"/>
                  </a:schemeClr>
                </a:solidFill>
              </a:defRPr>
            </a:lvl1pPr>
          </a:lstStyle>
          <a:p>
            <a:pPr>
              <a:defRPr/>
            </a:pPr>
            <a:endParaRPr lang="it-IT"/>
          </a:p>
        </p:txBody>
      </p:sp>
      <p:sp>
        <p:nvSpPr>
          <p:cNvPr id="7" name="Slide Number Placeholder 5"/>
          <p:cNvSpPr>
            <a:spLocks noGrp="1"/>
          </p:cNvSpPr>
          <p:nvPr>
            <p:ph type="sldNum" sz="quarter" idx="12"/>
          </p:nvPr>
        </p:nvSpPr>
        <p:spPr/>
        <p:txBody>
          <a:bodyPr/>
          <a:lstStyle>
            <a:lvl1pPr>
              <a:defRPr>
                <a:solidFill>
                  <a:srgbClr val="9F296B"/>
                </a:solidFill>
              </a:defRPr>
            </a:lvl1pPr>
          </a:lstStyle>
          <a:p>
            <a:fld id="{F970D00A-5A34-484B-9F12-458A78DD4884}" type="slidenum">
              <a:rPr lang="it-IT"/>
              <a:pPr/>
              <a:t>‹N›</a:t>
            </a:fld>
            <a:endParaRPr lang="it-IT"/>
          </a:p>
        </p:txBody>
      </p:sp>
    </p:spTree>
    <p:extLst>
      <p:ext uri="{BB962C8B-B14F-4D97-AF65-F5344CB8AC3E}">
        <p14:creationId xmlns:p14="http://schemas.microsoft.com/office/powerpoint/2010/main" val="3313636987"/>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4" name="Rectangle 6"/>
          <p:cNvSpPr>
            <a:spLocks noChangeAspect="1"/>
          </p:cNvSpPr>
          <p:nvPr/>
        </p:nvSpPr>
        <p:spPr>
          <a:xfrm>
            <a:off x="447675" y="600075"/>
            <a:ext cx="82391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a:xfrm>
            <a:off x="581192" y="2228003"/>
            <a:ext cx="7989752" cy="363079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p:cNvSpPr>
            <a:spLocks noGrp="1"/>
          </p:cNvSpPr>
          <p:nvPr>
            <p:ph type="dt" sz="half" idx="10"/>
          </p:nvPr>
        </p:nvSpPr>
        <p:spPr/>
        <p:txBody>
          <a:bodyPr/>
          <a:lstStyle>
            <a:lvl1pPr>
              <a:defRPr/>
            </a:lvl1pPr>
          </a:lstStyle>
          <a:p>
            <a:pPr>
              <a:defRPr/>
            </a:pPr>
            <a:fld id="{EB9D2A21-FCC2-41DD-A870-AFC92F1857A3}"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23CE0AC9-0162-4047-84BD-EE60CAB75B62}" type="slidenum">
              <a:rPr lang="it-IT"/>
              <a:pPr/>
              <a:t>‹N›</a:t>
            </a:fld>
            <a:endParaRPr lang="it-IT"/>
          </a:p>
        </p:txBody>
      </p:sp>
    </p:spTree>
    <p:extLst>
      <p:ext uri="{BB962C8B-B14F-4D97-AF65-F5344CB8AC3E}">
        <p14:creationId xmlns:p14="http://schemas.microsoft.com/office/powerpoint/2010/main" val="3695963879"/>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4" name="Rectangle 7"/>
          <p:cNvSpPr>
            <a:spLocks noChangeAspect="1"/>
          </p:cNvSpPr>
          <p:nvPr/>
        </p:nvSpPr>
        <p:spPr>
          <a:xfrm>
            <a:off x="452438" y="5141913"/>
            <a:ext cx="8239125" cy="125888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36573"/>
            <a:ext cx="7989751" cy="1504844"/>
          </a:xfrm>
        </p:spPr>
        <p:txBody>
          <a:bodyPr/>
          <a:lstStyle>
            <a:lvl1pPr algn="l">
              <a:defRPr sz="3600" b="0" cap="all">
                <a:solidFill>
                  <a:schemeClr val="accent1"/>
                </a:solidFill>
              </a:defRPr>
            </a:lvl1pPr>
          </a:lstStyle>
          <a:p>
            <a:r>
              <a:rPr lang="it-IT"/>
              <a:t>Fare clic per modificare lo stile del titolo</a:t>
            </a:r>
            <a:endParaRPr lang="en-US" dirty="0"/>
          </a:p>
        </p:txBody>
      </p:sp>
      <p:sp>
        <p:nvSpPr>
          <p:cNvPr id="3" name="Text Placeholder 2"/>
          <p:cNvSpPr>
            <a:spLocks noGrp="1"/>
          </p:cNvSpPr>
          <p:nvPr>
            <p:ph type="body" idx="1"/>
          </p:nvPr>
        </p:nvSpPr>
        <p:spPr>
          <a:xfrm>
            <a:off x="581193" y="4541417"/>
            <a:ext cx="7989751"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5" name="Date Placeholder 3"/>
          <p:cNvSpPr>
            <a:spLocks noGrp="1"/>
          </p:cNvSpPr>
          <p:nvPr>
            <p:ph type="dt" sz="half" idx="10"/>
          </p:nvPr>
        </p:nvSpPr>
        <p:spPr/>
        <p:txBody>
          <a:bodyPr/>
          <a:lstStyle>
            <a:lvl1pPr>
              <a:defRPr smtClean="0">
                <a:solidFill>
                  <a:schemeClr val="accent1">
                    <a:lumMod val="75000"/>
                    <a:lumOff val="25000"/>
                  </a:schemeClr>
                </a:solidFill>
              </a:defRPr>
            </a:lvl1pPr>
          </a:lstStyle>
          <a:p>
            <a:pPr>
              <a:defRPr/>
            </a:pPr>
            <a:fld id="{A5D6F9B7-55E5-4C17-870F-D61E418C54F7}"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solidFill>
                  <a:schemeClr val="accent1">
                    <a:lumMod val="75000"/>
                    <a:lumOff val="25000"/>
                  </a:schemeClr>
                </a:solidFill>
              </a:defRPr>
            </a:lvl1pPr>
          </a:lstStyle>
          <a:p>
            <a:pPr>
              <a:defRPr/>
            </a:pPr>
            <a:endParaRPr lang="it-IT"/>
          </a:p>
        </p:txBody>
      </p:sp>
      <p:sp>
        <p:nvSpPr>
          <p:cNvPr id="7" name="Slide Number Placeholder 5"/>
          <p:cNvSpPr>
            <a:spLocks noGrp="1"/>
          </p:cNvSpPr>
          <p:nvPr>
            <p:ph type="sldNum" sz="quarter" idx="12"/>
          </p:nvPr>
        </p:nvSpPr>
        <p:spPr/>
        <p:txBody>
          <a:bodyPr/>
          <a:lstStyle>
            <a:lvl1pPr>
              <a:defRPr>
                <a:solidFill>
                  <a:srgbClr val="9F296B"/>
                </a:solidFill>
              </a:defRPr>
            </a:lvl1pPr>
          </a:lstStyle>
          <a:p>
            <a:fld id="{08BE5795-0014-4A21-9FA6-6626C194BB58}" type="slidenum">
              <a:rPr lang="it-IT"/>
              <a:pPr/>
              <a:t>‹N›</a:t>
            </a:fld>
            <a:endParaRPr lang="it-IT"/>
          </a:p>
        </p:txBody>
      </p:sp>
    </p:spTree>
    <p:extLst>
      <p:ext uri="{BB962C8B-B14F-4D97-AF65-F5344CB8AC3E}">
        <p14:creationId xmlns:p14="http://schemas.microsoft.com/office/powerpoint/2010/main" val="1369330618"/>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5" name="Rectangle 7"/>
          <p:cNvSpPr>
            <a:spLocks noChangeAspect="1"/>
          </p:cNvSpPr>
          <p:nvPr/>
        </p:nvSpPr>
        <p:spPr>
          <a:xfrm>
            <a:off x="447675" y="600075"/>
            <a:ext cx="82391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581192" y="2228002"/>
            <a:ext cx="3899527" cy="3633047"/>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63282" y="2228003"/>
            <a:ext cx="3907662" cy="3633047"/>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6" name="Date Placeholder 4"/>
          <p:cNvSpPr>
            <a:spLocks noGrp="1"/>
          </p:cNvSpPr>
          <p:nvPr>
            <p:ph type="dt" sz="half" idx="10"/>
          </p:nvPr>
        </p:nvSpPr>
        <p:spPr/>
        <p:txBody>
          <a:bodyPr/>
          <a:lstStyle>
            <a:lvl1pPr>
              <a:defRPr/>
            </a:lvl1pPr>
          </a:lstStyle>
          <a:p>
            <a:pPr>
              <a:defRPr/>
            </a:pPr>
            <a:fld id="{DDF974DC-0DAA-4548-A5AA-8C40797A3276}" type="datetimeFigureOut">
              <a:rPr lang="it-IT"/>
              <a:pPr>
                <a:defRPr/>
              </a:pPr>
              <a:t>18/09/2024</a:t>
            </a:fld>
            <a:endParaRPr lang="it-IT"/>
          </a:p>
        </p:txBody>
      </p:sp>
      <p:sp>
        <p:nvSpPr>
          <p:cNvPr id="7" name="Footer Placeholder 5"/>
          <p:cNvSpPr>
            <a:spLocks noGrp="1"/>
          </p:cNvSpPr>
          <p:nvPr>
            <p:ph type="ftr" sz="quarter" idx="11"/>
          </p:nvPr>
        </p:nvSpPr>
        <p:spPr/>
        <p:txBody>
          <a:bodyPr/>
          <a:lstStyle>
            <a:lvl1pPr>
              <a:defRPr/>
            </a:lvl1pPr>
          </a:lstStyle>
          <a:p>
            <a:pPr>
              <a:defRPr/>
            </a:pPr>
            <a:endParaRPr lang="it-IT"/>
          </a:p>
        </p:txBody>
      </p:sp>
      <p:sp>
        <p:nvSpPr>
          <p:cNvPr id="8" name="Slide Number Placeholder 6"/>
          <p:cNvSpPr>
            <a:spLocks noGrp="1"/>
          </p:cNvSpPr>
          <p:nvPr>
            <p:ph type="sldNum" sz="quarter" idx="12"/>
          </p:nvPr>
        </p:nvSpPr>
        <p:spPr/>
        <p:txBody>
          <a:bodyPr/>
          <a:lstStyle>
            <a:lvl1pPr>
              <a:defRPr/>
            </a:lvl1pPr>
          </a:lstStyle>
          <a:p>
            <a:fld id="{6C77985B-30C6-4E8D-864B-E688F27F9375}" type="slidenum">
              <a:rPr lang="it-IT"/>
              <a:pPr/>
              <a:t>‹N›</a:t>
            </a:fld>
            <a:endParaRPr lang="it-IT"/>
          </a:p>
        </p:txBody>
      </p:sp>
    </p:spTree>
    <p:extLst>
      <p:ext uri="{BB962C8B-B14F-4D97-AF65-F5344CB8AC3E}">
        <p14:creationId xmlns:p14="http://schemas.microsoft.com/office/powerpoint/2010/main" val="629386360"/>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7" name="Rectangle 9"/>
          <p:cNvSpPr>
            <a:spLocks noChangeAspect="1"/>
          </p:cNvSpPr>
          <p:nvPr/>
        </p:nvSpPr>
        <p:spPr>
          <a:xfrm>
            <a:off x="447675" y="600075"/>
            <a:ext cx="82391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it-IT"/>
              <a:t>Fare clic per modificare lo stile del titolo</a:t>
            </a:r>
            <a:endParaRPr lang="en-US" dirty="0"/>
          </a:p>
        </p:txBody>
      </p:sp>
      <p:sp>
        <p:nvSpPr>
          <p:cNvPr id="3" name="Text Placeholder 2"/>
          <p:cNvSpPr>
            <a:spLocks noGrp="1"/>
          </p:cNvSpPr>
          <p:nvPr>
            <p:ph type="body" idx="1"/>
          </p:nvPr>
        </p:nvSpPr>
        <p:spPr>
          <a:xfrm>
            <a:off x="887219" y="2228003"/>
            <a:ext cx="3593500"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581192" y="2926051"/>
            <a:ext cx="3899527" cy="2934999"/>
          </a:xfrm>
        </p:spPr>
        <p:txBody>
          <a:bodyPr anchor="t">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969308" y="2228003"/>
            <a:ext cx="3601635"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4663282" y="2926051"/>
            <a:ext cx="3907662" cy="2934999"/>
          </a:xfrm>
        </p:spPr>
        <p:txBody>
          <a:bodyPr anchor="t">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8" name="Date Placeholder 6"/>
          <p:cNvSpPr>
            <a:spLocks noGrp="1"/>
          </p:cNvSpPr>
          <p:nvPr>
            <p:ph type="dt" sz="half" idx="10"/>
          </p:nvPr>
        </p:nvSpPr>
        <p:spPr/>
        <p:txBody>
          <a:bodyPr/>
          <a:lstStyle>
            <a:lvl1pPr>
              <a:defRPr/>
            </a:lvl1pPr>
          </a:lstStyle>
          <a:p>
            <a:pPr>
              <a:defRPr/>
            </a:pPr>
            <a:fld id="{BC512834-632E-4FB3-B0FE-4AC58B99BE3B}" type="datetimeFigureOut">
              <a:rPr lang="it-IT"/>
              <a:pPr>
                <a:defRPr/>
              </a:pPr>
              <a:t>18/09/2024</a:t>
            </a:fld>
            <a:endParaRPr lang="it-IT"/>
          </a:p>
        </p:txBody>
      </p:sp>
      <p:sp>
        <p:nvSpPr>
          <p:cNvPr id="9" name="Footer Placeholder 7"/>
          <p:cNvSpPr>
            <a:spLocks noGrp="1"/>
          </p:cNvSpPr>
          <p:nvPr>
            <p:ph type="ftr" sz="quarter" idx="11"/>
          </p:nvPr>
        </p:nvSpPr>
        <p:spPr/>
        <p:txBody>
          <a:bodyPr/>
          <a:lstStyle>
            <a:lvl1pPr>
              <a:defRPr/>
            </a:lvl1pPr>
          </a:lstStyle>
          <a:p>
            <a:pPr>
              <a:defRPr/>
            </a:pPr>
            <a:endParaRPr lang="it-IT"/>
          </a:p>
        </p:txBody>
      </p:sp>
      <p:sp>
        <p:nvSpPr>
          <p:cNvPr id="10" name="Slide Number Placeholder 8"/>
          <p:cNvSpPr>
            <a:spLocks noGrp="1"/>
          </p:cNvSpPr>
          <p:nvPr>
            <p:ph type="sldNum" sz="quarter" idx="12"/>
          </p:nvPr>
        </p:nvSpPr>
        <p:spPr/>
        <p:txBody>
          <a:bodyPr/>
          <a:lstStyle>
            <a:lvl1pPr>
              <a:defRPr/>
            </a:lvl1pPr>
          </a:lstStyle>
          <a:p>
            <a:fld id="{A0604E9E-2674-406D-826B-37C8CD721102}" type="slidenum">
              <a:rPr lang="it-IT"/>
              <a:pPr/>
              <a:t>‹N›</a:t>
            </a:fld>
            <a:endParaRPr lang="it-IT"/>
          </a:p>
        </p:txBody>
      </p:sp>
    </p:spTree>
    <p:extLst>
      <p:ext uri="{BB962C8B-B14F-4D97-AF65-F5344CB8AC3E}">
        <p14:creationId xmlns:p14="http://schemas.microsoft.com/office/powerpoint/2010/main" val="3612032498"/>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3" name="Rectangle 5"/>
          <p:cNvSpPr>
            <a:spLocks noChangeAspect="1"/>
          </p:cNvSpPr>
          <p:nvPr/>
        </p:nvSpPr>
        <p:spPr>
          <a:xfrm>
            <a:off x="447675" y="600075"/>
            <a:ext cx="82391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4" name="Date Placeholder 2"/>
          <p:cNvSpPr>
            <a:spLocks noGrp="1"/>
          </p:cNvSpPr>
          <p:nvPr>
            <p:ph type="dt" sz="half" idx="10"/>
          </p:nvPr>
        </p:nvSpPr>
        <p:spPr/>
        <p:txBody>
          <a:bodyPr/>
          <a:lstStyle>
            <a:lvl1pPr>
              <a:defRPr/>
            </a:lvl1pPr>
          </a:lstStyle>
          <a:p>
            <a:pPr>
              <a:defRPr/>
            </a:pPr>
            <a:fld id="{5F38F7DE-D5BE-409C-92A4-B402721B6DA0}" type="datetimeFigureOut">
              <a:rPr lang="it-IT"/>
              <a:pPr>
                <a:defRPr/>
              </a:pPr>
              <a:t>18/09/2024</a:t>
            </a:fld>
            <a:endParaRPr lang="it-IT"/>
          </a:p>
        </p:txBody>
      </p:sp>
      <p:sp>
        <p:nvSpPr>
          <p:cNvPr id="5" name="Footer Placeholder 3"/>
          <p:cNvSpPr>
            <a:spLocks noGrp="1"/>
          </p:cNvSpPr>
          <p:nvPr>
            <p:ph type="ftr" sz="quarter" idx="11"/>
          </p:nvPr>
        </p:nvSpPr>
        <p:spPr/>
        <p:txBody>
          <a:bodyPr/>
          <a:lstStyle>
            <a:lvl1pPr>
              <a:defRPr/>
            </a:lvl1pPr>
          </a:lstStyle>
          <a:p>
            <a:pPr>
              <a:defRPr/>
            </a:pPr>
            <a:endParaRPr lang="it-IT"/>
          </a:p>
        </p:txBody>
      </p:sp>
      <p:sp>
        <p:nvSpPr>
          <p:cNvPr id="6" name="Slide Number Placeholder 4"/>
          <p:cNvSpPr>
            <a:spLocks noGrp="1"/>
          </p:cNvSpPr>
          <p:nvPr>
            <p:ph type="sldNum" sz="quarter" idx="12"/>
          </p:nvPr>
        </p:nvSpPr>
        <p:spPr/>
        <p:txBody>
          <a:bodyPr/>
          <a:lstStyle>
            <a:lvl1pPr>
              <a:defRPr/>
            </a:lvl1pPr>
          </a:lstStyle>
          <a:p>
            <a:fld id="{E2DD5E90-69A2-4783-A3D0-AC0AF523E61A}" type="slidenum">
              <a:rPr lang="it-IT"/>
              <a:pPr/>
              <a:t>‹N›</a:t>
            </a:fld>
            <a:endParaRPr lang="it-IT"/>
          </a:p>
        </p:txBody>
      </p:sp>
    </p:spTree>
    <p:extLst>
      <p:ext uri="{BB962C8B-B14F-4D97-AF65-F5344CB8AC3E}">
        <p14:creationId xmlns:p14="http://schemas.microsoft.com/office/powerpoint/2010/main" val="3121867161"/>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D53F467-30A7-4C1F-A9E9-4FC12F873E7E}" type="datetimeFigureOut">
              <a:rPr lang="it-IT"/>
              <a:pPr>
                <a:defRPr/>
              </a:pPr>
              <a:t>18/09/2024</a:t>
            </a:fld>
            <a:endParaRPr lang="it-IT"/>
          </a:p>
        </p:txBody>
      </p:sp>
      <p:sp>
        <p:nvSpPr>
          <p:cNvPr id="3" name="Footer Placeholder 4"/>
          <p:cNvSpPr>
            <a:spLocks noGrp="1"/>
          </p:cNvSpPr>
          <p:nvPr>
            <p:ph type="ftr" sz="quarter" idx="11"/>
          </p:nvPr>
        </p:nvSpPr>
        <p:spPr/>
        <p:txBody>
          <a:bodyPr/>
          <a:lstStyle>
            <a:lvl1pPr>
              <a:defRPr/>
            </a:lvl1pPr>
          </a:lstStyle>
          <a:p>
            <a:pPr>
              <a:defRPr/>
            </a:pPr>
            <a:endParaRPr lang="it-IT"/>
          </a:p>
        </p:txBody>
      </p:sp>
      <p:sp>
        <p:nvSpPr>
          <p:cNvPr id="4" name="Slide Number Placeholder 5"/>
          <p:cNvSpPr>
            <a:spLocks noGrp="1"/>
          </p:cNvSpPr>
          <p:nvPr>
            <p:ph type="sldNum" sz="quarter" idx="12"/>
          </p:nvPr>
        </p:nvSpPr>
        <p:spPr/>
        <p:txBody>
          <a:bodyPr/>
          <a:lstStyle>
            <a:lvl1pPr>
              <a:defRPr/>
            </a:lvl1pPr>
          </a:lstStyle>
          <a:p>
            <a:fld id="{731F8831-1095-4523-9142-78E737F5DAE8}" type="slidenum">
              <a:rPr lang="it-IT"/>
              <a:pPr/>
              <a:t>‹N›</a:t>
            </a:fld>
            <a:endParaRPr lang="it-IT"/>
          </a:p>
        </p:txBody>
      </p:sp>
    </p:spTree>
    <p:extLst>
      <p:ext uri="{BB962C8B-B14F-4D97-AF65-F5344CB8AC3E}">
        <p14:creationId xmlns:p14="http://schemas.microsoft.com/office/powerpoint/2010/main" val="2578986634"/>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5" name="Rectangle 8"/>
          <p:cNvSpPr>
            <a:spLocks noChangeAspect="1"/>
          </p:cNvSpPr>
          <p:nvPr/>
        </p:nvSpPr>
        <p:spPr>
          <a:xfrm>
            <a:off x="452438" y="5141913"/>
            <a:ext cx="8239125" cy="127476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352" y="5262296"/>
            <a:ext cx="3536625" cy="689514"/>
          </a:xfrm>
        </p:spPr>
        <p:txBody>
          <a:bodyPr anchor="ctr"/>
          <a:lstStyle>
            <a:lvl1pPr algn="l">
              <a:defRPr sz="2000" b="0">
                <a:solidFill>
                  <a:schemeClr val="accent1">
                    <a:lumMod val="75000"/>
                    <a:lumOff val="25000"/>
                  </a:schemeClr>
                </a:solidFill>
              </a:defRPr>
            </a:lvl1pPr>
          </a:lstStyle>
          <a:p>
            <a:r>
              <a:rPr lang="it-IT"/>
              <a:t>Fare clic per modificare lo stile del titolo</a:t>
            </a:r>
            <a:endParaRPr lang="en-US" dirty="0"/>
          </a:p>
        </p:txBody>
      </p:sp>
      <p:sp>
        <p:nvSpPr>
          <p:cNvPr id="3" name="Content Placeholder 2"/>
          <p:cNvSpPr>
            <a:spLocks noGrp="1"/>
          </p:cNvSpPr>
          <p:nvPr>
            <p:ph idx="1"/>
          </p:nvPr>
        </p:nvSpPr>
        <p:spPr>
          <a:xfrm>
            <a:off x="446399" y="601200"/>
            <a:ext cx="8240400" cy="4204800"/>
          </a:xfrm>
        </p:spPr>
        <p:txBody>
          <a:bodyP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305617" y="5262295"/>
            <a:ext cx="4265327" cy="689515"/>
          </a:xfrm>
        </p:spPr>
        <p:txBody>
          <a:bodyP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6" name="Date Placeholder 4"/>
          <p:cNvSpPr>
            <a:spLocks noGrp="1"/>
          </p:cNvSpPr>
          <p:nvPr>
            <p:ph type="dt" sz="half" idx="10"/>
          </p:nvPr>
        </p:nvSpPr>
        <p:spPr/>
        <p:txBody>
          <a:bodyPr/>
          <a:lstStyle>
            <a:lvl1pPr>
              <a:defRPr smtClean="0">
                <a:solidFill>
                  <a:schemeClr val="accent1">
                    <a:lumMod val="75000"/>
                    <a:lumOff val="25000"/>
                  </a:schemeClr>
                </a:solidFill>
              </a:defRPr>
            </a:lvl1pPr>
          </a:lstStyle>
          <a:p>
            <a:pPr>
              <a:defRPr/>
            </a:pPr>
            <a:fld id="{B1AC465D-02A8-45B5-9673-B1769F1D3F96}" type="datetimeFigureOut">
              <a:rPr lang="it-IT"/>
              <a:pPr>
                <a:defRPr/>
              </a:pPr>
              <a:t>18/09/2024</a:t>
            </a:fld>
            <a:endParaRPr lang="it-IT"/>
          </a:p>
        </p:txBody>
      </p:sp>
      <p:sp>
        <p:nvSpPr>
          <p:cNvPr id="7" name="Footer Placeholder 5"/>
          <p:cNvSpPr>
            <a:spLocks noGrp="1"/>
          </p:cNvSpPr>
          <p:nvPr>
            <p:ph type="ftr" sz="quarter" idx="11"/>
          </p:nvPr>
        </p:nvSpPr>
        <p:spPr/>
        <p:txBody>
          <a:bodyPr/>
          <a:lstStyle>
            <a:lvl1pPr>
              <a:defRPr>
                <a:solidFill>
                  <a:schemeClr val="accent1">
                    <a:lumMod val="75000"/>
                    <a:lumOff val="25000"/>
                  </a:schemeClr>
                </a:solidFill>
              </a:defRPr>
            </a:lvl1pPr>
          </a:lstStyle>
          <a:p>
            <a:pPr>
              <a:defRPr/>
            </a:pPr>
            <a:endParaRPr lang="it-IT"/>
          </a:p>
        </p:txBody>
      </p:sp>
      <p:sp>
        <p:nvSpPr>
          <p:cNvPr id="8" name="Slide Number Placeholder 6"/>
          <p:cNvSpPr>
            <a:spLocks noGrp="1"/>
          </p:cNvSpPr>
          <p:nvPr>
            <p:ph type="sldNum" sz="quarter" idx="12"/>
          </p:nvPr>
        </p:nvSpPr>
        <p:spPr/>
        <p:txBody>
          <a:bodyPr/>
          <a:lstStyle>
            <a:lvl1pPr>
              <a:defRPr>
                <a:solidFill>
                  <a:srgbClr val="9F296B"/>
                </a:solidFill>
              </a:defRPr>
            </a:lvl1pPr>
          </a:lstStyle>
          <a:p>
            <a:fld id="{99183284-CA9A-48F9-9A91-DA54DE631F08}" type="slidenum">
              <a:rPr lang="it-IT"/>
              <a:pPr/>
              <a:t>‹N›</a:t>
            </a:fld>
            <a:endParaRPr lang="it-IT"/>
          </a:p>
        </p:txBody>
      </p:sp>
    </p:spTree>
    <p:extLst>
      <p:ext uri="{BB962C8B-B14F-4D97-AF65-F5344CB8AC3E}">
        <p14:creationId xmlns:p14="http://schemas.microsoft.com/office/powerpoint/2010/main" val="2172375114"/>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81192" y="4693389"/>
            <a:ext cx="7989752" cy="566738"/>
          </a:xfrm>
        </p:spPr>
        <p:txBody>
          <a:bodyPr/>
          <a:lstStyle>
            <a:lvl1pPr algn="l">
              <a:defRPr sz="2400" b="0">
                <a:solidFill>
                  <a:schemeClr val="accent1"/>
                </a:solidFill>
              </a:defRPr>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448093" y="599725"/>
            <a:ext cx="8238706" cy="3557252"/>
          </a:xfrm>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noProof="0"/>
              <a:t>Fare clic sull'icona per inserire un'immagine</a:t>
            </a:r>
            <a:endParaRPr lang="en-US" noProof="0" dirty="0"/>
          </a:p>
        </p:txBody>
      </p:sp>
      <p:sp>
        <p:nvSpPr>
          <p:cNvPr id="4" name="Text Placeholder 3"/>
          <p:cNvSpPr>
            <a:spLocks noGrp="1"/>
          </p:cNvSpPr>
          <p:nvPr>
            <p:ph type="body" sz="half" idx="2"/>
          </p:nvPr>
        </p:nvSpPr>
        <p:spPr>
          <a:xfrm>
            <a:off x="581192" y="5260126"/>
            <a:ext cx="7989752"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lvl1pPr>
              <a:defRPr/>
            </a:lvl1pPr>
          </a:lstStyle>
          <a:p>
            <a:pPr>
              <a:defRPr/>
            </a:pPr>
            <a:fld id="{A68581F0-7088-409D-84F0-FC3FCDB3D751}" type="datetimeFigureOut">
              <a:rPr lang="it-IT"/>
              <a:pPr>
                <a:defRPr/>
              </a:pPr>
              <a:t>18/09/2024</a:t>
            </a:fld>
            <a:endParaRPr lang="it-IT"/>
          </a:p>
        </p:txBody>
      </p:sp>
      <p:sp>
        <p:nvSpPr>
          <p:cNvPr id="6" name="Footer Placeholder 5"/>
          <p:cNvSpPr>
            <a:spLocks noGrp="1"/>
          </p:cNvSpPr>
          <p:nvPr>
            <p:ph type="ftr" sz="quarter" idx="11"/>
          </p:nvPr>
        </p:nvSpPr>
        <p:spPr/>
        <p:txBody>
          <a:bodyPr/>
          <a:lstStyle>
            <a:lvl1pPr>
              <a:defRPr dirty="0"/>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B29064A8-B17F-4FAB-90F5-C16D8C021C6A}" type="slidenum">
              <a:rPr lang="it-IT"/>
              <a:pPr/>
              <a:t>‹N›</a:t>
            </a:fld>
            <a:endParaRPr lang="it-IT"/>
          </a:p>
        </p:txBody>
      </p:sp>
    </p:spTree>
    <p:extLst>
      <p:ext uri="{BB962C8B-B14F-4D97-AF65-F5344CB8AC3E}">
        <p14:creationId xmlns:p14="http://schemas.microsoft.com/office/powerpoint/2010/main" val="775265573"/>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4" name="Rectangle 6"/>
          <p:cNvSpPr>
            <a:spLocks noChangeAspect="1"/>
          </p:cNvSpPr>
          <p:nvPr/>
        </p:nvSpPr>
        <p:spPr>
          <a:xfrm>
            <a:off x="447675" y="600075"/>
            <a:ext cx="82391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p:cNvSpPr>
            <a:spLocks noGrp="1"/>
          </p:cNvSpPr>
          <p:nvPr>
            <p:ph type="dt" sz="half" idx="10"/>
          </p:nvPr>
        </p:nvSpPr>
        <p:spPr/>
        <p:txBody>
          <a:bodyPr/>
          <a:lstStyle>
            <a:lvl1pPr>
              <a:defRPr/>
            </a:lvl1pPr>
          </a:lstStyle>
          <a:p>
            <a:pPr>
              <a:defRPr/>
            </a:pPr>
            <a:fld id="{22A74A49-9D03-4BC7-8EE1-A4B56FAC2B61}"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D9137680-E4A4-46B9-B9EF-BD2F1EBA1FEA}" type="slidenum">
              <a:rPr lang="it-IT"/>
              <a:pPr/>
              <a:t>‹N›</a:t>
            </a:fld>
            <a:endParaRPr lang="it-IT"/>
          </a:p>
        </p:txBody>
      </p:sp>
    </p:spTree>
    <p:extLst>
      <p:ext uri="{BB962C8B-B14F-4D97-AF65-F5344CB8AC3E}">
        <p14:creationId xmlns:p14="http://schemas.microsoft.com/office/powerpoint/2010/main" val="30624837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Date Placeholder 3"/>
          <p:cNvSpPr>
            <a:spLocks noGrp="1"/>
          </p:cNvSpPr>
          <p:nvPr>
            <p:ph type="dt" sz="half" idx="10"/>
          </p:nvPr>
        </p:nvSpPr>
        <p:spPr/>
        <p:txBody>
          <a:bodyPr/>
          <a:lstStyle>
            <a:lvl1pPr>
              <a:defRPr/>
            </a:lvl1pPr>
          </a:lstStyle>
          <a:p>
            <a:pPr>
              <a:defRPr/>
            </a:pPr>
            <a:fld id="{64C23B21-A39F-4789-BD04-CC7F667A4944}" type="datetimeFigureOut">
              <a:rPr lang="it-IT"/>
              <a:pPr>
                <a:defRPr/>
              </a:pPr>
              <a:t>18/09/2024</a:t>
            </a:fld>
            <a:endParaRPr lang="it-IT"/>
          </a:p>
        </p:txBody>
      </p:sp>
      <p:sp>
        <p:nvSpPr>
          <p:cNvPr id="4" name="Slide Number Placeholder 5"/>
          <p:cNvSpPr>
            <a:spLocks noGrp="1"/>
          </p:cNvSpPr>
          <p:nvPr>
            <p:ph type="sldNum" sz="quarter" idx="11"/>
          </p:nvPr>
        </p:nvSpPr>
        <p:spPr/>
        <p:txBody>
          <a:bodyPr/>
          <a:lstStyle>
            <a:lvl1pPr>
              <a:defRPr/>
            </a:lvl1pPr>
          </a:lstStyle>
          <a:p>
            <a:fld id="{C4DE7F70-7E38-4AC0-9E8D-11CAA97D2D66}" type="slidenum">
              <a:rPr lang="it-IT"/>
              <a:pPr/>
              <a:t>‹N›</a:t>
            </a:fld>
            <a:endParaRPr lang="it-IT"/>
          </a:p>
        </p:txBody>
      </p:sp>
      <p:sp>
        <p:nvSpPr>
          <p:cNvPr id="5" name="Footer Placeholder 4"/>
          <p:cNvSpPr>
            <a:spLocks noGrp="1"/>
          </p:cNvSpPr>
          <p:nvPr>
            <p:ph type="ftr" sz="quarter" idx="12"/>
          </p:nvPr>
        </p:nvSpPr>
        <p:spPr/>
        <p:txBody>
          <a:bodyPr/>
          <a:lstStyle>
            <a:lvl1pPr>
              <a:defRPr/>
            </a:lvl1pPr>
          </a:lstStyle>
          <a:p>
            <a:pPr>
              <a:defRPr/>
            </a:pPr>
            <a:endParaRPr lang="it-IT"/>
          </a:p>
        </p:txBody>
      </p:sp>
    </p:spTree>
    <p:extLst>
      <p:ext uri="{BB962C8B-B14F-4D97-AF65-F5344CB8AC3E}">
        <p14:creationId xmlns:p14="http://schemas.microsoft.com/office/powerpoint/2010/main" val="4146330869"/>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4" name="Rectangle 6"/>
          <p:cNvSpPr>
            <a:spLocks noChangeAspect="1"/>
          </p:cNvSpPr>
          <p:nvPr/>
        </p:nvSpPr>
        <p:spPr>
          <a:xfrm>
            <a:off x="6629400" y="600075"/>
            <a:ext cx="2057400" cy="58166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629400" y="675725"/>
            <a:ext cx="1503123" cy="5183073"/>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581192" y="675725"/>
            <a:ext cx="5922209" cy="5183073"/>
          </a:xfrm>
        </p:spPr>
        <p:txBody>
          <a:bodyPr vert="eaVert" ancho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p:cNvSpPr>
            <a:spLocks noGrp="1"/>
          </p:cNvSpPr>
          <p:nvPr>
            <p:ph type="dt" sz="half" idx="10"/>
          </p:nvPr>
        </p:nvSpPr>
        <p:spPr>
          <a:xfrm>
            <a:off x="6745288" y="5956300"/>
            <a:ext cx="947737" cy="365125"/>
          </a:xfrm>
        </p:spPr>
        <p:txBody>
          <a:bodyPr/>
          <a:lstStyle>
            <a:lvl1pPr>
              <a:defRPr smtClean="0">
                <a:solidFill>
                  <a:schemeClr val="accent1">
                    <a:lumMod val="75000"/>
                    <a:lumOff val="25000"/>
                  </a:schemeClr>
                </a:solidFill>
              </a:defRPr>
            </a:lvl1pPr>
          </a:lstStyle>
          <a:p>
            <a:pPr>
              <a:defRPr/>
            </a:pPr>
            <a:fld id="{06FA8ED1-76C4-4FD1-8938-FAF9273F1A7E}" type="datetimeFigureOut">
              <a:rPr lang="it-IT"/>
              <a:pPr>
                <a:defRPr/>
              </a:pPr>
              <a:t>18/09/2024</a:t>
            </a:fld>
            <a:endParaRPr lang="it-IT"/>
          </a:p>
        </p:txBody>
      </p:sp>
      <p:sp>
        <p:nvSpPr>
          <p:cNvPr id="6" name="Footer Placeholder 4"/>
          <p:cNvSpPr>
            <a:spLocks noGrp="1"/>
          </p:cNvSpPr>
          <p:nvPr>
            <p:ph type="ftr" sz="quarter" idx="11"/>
          </p:nvPr>
        </p:nvSpPr>
        <p:spPr>
          <a:xfrm>
            <a:off x="581025" y="5951538"/>
            <a:ext cx="5922963" cy="365125"/>
          </a:xfrm>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solidFill>
                  <a:srgbClr val="9F296B"/>
                </a:solidFill>
              </a:defRPr>
            </a:lvl1pPr>
          </a:lstStyle>
          <a:p>
            <a:fld id="{C550F44B-875C-488C-B3C9-F18FDCB38E25}" type="slidenum">
              <a:rPr lang="it-IT"/>
              <a:pPr/>
              <a:t>‹N›</a:t>
            </a:fld>
            <a:endParaRPr lang="it-IT"/>
          </a:p>
        </p:txBody>
      </p:sp>
    </p:spTree>
    <p:extLst>
      <p:ext uri="{BB962C8B-B14F-4D97-AF65-F5344CB8AC3E}">
        <p14:creationId xmlns:p14="http://schemas.microsoft.com/office/powerpoint/2010/main" val="33492134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6167443-D380-4C1B-AD8E-BF8656683939}" type="datetimeFigureOut">
              <a:rPr lang="it-IT"/>
              <a:pPr>
                <a:defRPr/>
              </a:pPr>
              <a:t>18/09/2024</a:t>
            </a:fld>
            <a:endParaRPr lang="it-IT"/>
          </a:p>
        </p:txBody>
      </p:sp>
      <p:sp>
        <p:nvSpPr>
          <p:cNvPr id="3" name="Slide Number Placeholder 5"/>
          <p:cNvSpPr>
            <a:spLocks noGrp="1"/>
          </p:cNvSpPr>
          <p:nvPr>
            <p:ph type="sldNum" sz="quarter" idx="11"/>
          </p:nvPr>
        </p:nvSpPr>
        <p:spPr/>
        <p:txBody>
          <a:bodyPr/>
          <a:lstStyle>
            <a:lvl1pPr>
              <a:defRPr/>
            </a:lvl1pPr>
          </a:lstStyle>
          <a:p>
            <a:fld id="{5D4DA819-03AA-490E-A4FE-F071F6F52C2B}" type="slidenum">
              <a:rPr lang="it-IT"/>
              <a:pPr/>
              <a:t>‹N›</a:t>
            </a:fld>
            <a:endParaRPr lang="it-IT"/>
          </a:p>
        </p:txBody>
      </p:sp>
      <p:sp>
        <p:nvSpPr>
          <p:cNvPr id="4" name="Footer Placeholder 4"/>
          <p:cNvSpPr>
            <a:spLocks noGrp="1"/>
          </p:cNvSpPr>
          <p:nvPr>
            <p:ph type="ftr" sz="quarter" idx="12"/>
          </p:nvPr>
        </p:nvSpPr>
        <p:spPr/>
        <p:txBody>
          <a:bodyPr/>
          <a:lstStyle>
            <a:lvl1pPr>
              <a:defRPr/>
            </a:lvl1pPr>
          </a:lstStyle>
          <a:p>
            <a:pPr>
              <a:defRPr/>
            </a:pPr>
            <a:endParaRPr lang="it-IT"/>
          </a:p>
        </p:txBody>
      </p:sp>
    </p:spTree>
    <p:extLst>
      <p:ext uri="{BB962C8B-B14F-4D97-AF65-F5344CB8AC3E}">
        <p14:creationId xmlns:p14="http://schemas.microsoft.com/office/powerpoint/2010/main" val="2535516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cxnSp>
        <p:nvCxnSpPr>
          <p:cNvPr id="4" name="Connettore 1 3"/>
          <p:cNvCxnSpPr/>
          <p:nvPr/>
        </p:nvCxnSpPr>
        <p:spPr>
          <a:xfrm>
            <a:off x="685800" y="4916488"/>
            <a:ext cx="7924800" cy="4762"/>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lang="it-IT"/>
              <a:t>Fare clic per modificare lo stile del titolo</a:t>
            </a:r>
            <a:endParaRPr lang="en-US"/>
          </a:p>
        </p:txBody>
      </p:sp>
      <p:sp>
        <p:nvSpPr>
          <p:cNvPr id="3" name="Segnaposto testo 2"/>
          <p:cNvSpPr>
            <a:spLocks noGrp="1"/>
          </p:cNvSpPr>
          <p:nvPr>
            <p:ph type="body" idx="1"/>
          </p:nvPr>
        </p:nvSpPr>
        <p:spPr>
          <a:xfrm>
            <a:off x="685800" y="4958864"/>
            <a:ext cx="7924800" cy="984736"/>
          </a:xfrm>
        </p:spPr>
        <p:txBody>
          <a:bodyPr/>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it-IT"/>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F6E73244-2D05-4736-A3E3-D67AF6983236}" type="datetimeFigureOut">
              <a:rPr lang="it-IT"/>
              <a:pPr>
                <a:defRPr/>
              </a:pPr>
              <a:t>18/09/2024</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fld id="{C01A08FE-DD26-406F-98A7-A6ECC16162CA}" type="slidenum">
              <a:rPr lang="it-IT"/>
              <a:pPr/>
              <a:t>‹N›</a:t>
            </a:fld>
            <a:endParaRPr lang="it-IT"/>
          </a:p>
        </p:txBody>
      </p:sp>
    </p:spTree>
    <p:extLst>
      <p:ext uri="{BB962C8B-B14F-4D97-AF65-F5344CB8AC3E}">
        <p14:creationId xmlns:p14="http://schemas.microsoft.com/office/powerpoint/2010/main" val="8585333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ormAutofit/>
          </a:bodyPr>
          <a:lstStyle>
            <a:lvl1pPr algn="l">
              <a:defRPr sz="2800" b="0"/>
            </a:lvl1pPr>
          </a:lstStyle>
          <a:p>
            <a:r>
              <a:rPr lang="it-IT"/>
              <a:t>Fare clic per modificare lo stile del titolo</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3"/>
          <p:cNvSpPr>
            <a:spLocks noGrp="1"/>
          </p:cNvSpPr>
          <p:nvPr>
            <p:ph type="dt" sz="half" idx="10"/>
          </p:nvPr>
        </p:nvSpPr>
        <p:spPr/>
        <p:txBody>
          <a:bodyPr/>
          <a:lstStyle>
            <a:lvl1pPr>
              <a:defRPr/>
            </a:lvl1pPr>
          </a:lstStyle>
          <a:p>
            <a:pPr>
              <a:defRPr/>
            </a:pPr>
            <a:fld id="{68CA9703-129D-46BD-ABAF-C620DABC9D41}" type="datetimeFigureOut">
              <a:rPr lang="it-IT"/>
              <a:pPr>
                <a:defRPr/>
              </a:pPr>
              <a:t>18/09/2024</a:t>
            </a:fld>
            <a:endParaRPr lang="it-IT"/>
          </a:p>
        </p:txBody>
      </p:sp>
      <p:sp>
        <p:nvSpPr>
          <p:cNvPr id="6" name="Slide Number Placeholder 5"/>
          <p:cNvSpPr>
            <a:spLocks noGrp="1"/>
          </p:cNvSpPr>
          <p:nvPr>
            <p:ph type="sldNum" sz="quarter" idx="11"/>
          </p:nvPr>
        </p:nvSpPr>
        <p:spPr/>
        <p:txBody>
          <a:bodyPr/>
          <a:lstStyle>
            <a:lvl1pPr>
              <a:defRPr/>
            </a:lvl1pPr>
          </a:lstStyle>
          <a:p>
            <a:fld id="{7BF8DB3E-910A-4565-BD48-502BA381029A}" type="slidenum">
              <a:rPr lang="it-IT"/>
              <a:pPr/>
              <a:t>‹N›</a:t>
            </a:fld>
            <a:endParaRPr lang="it-IT"/>
          </a:p>
        </p:txBody>
      </p:sp>
      <p:sp>
        <p:nvSpPr>
          <p:cNvPr id="7" name="Footer Placeholder 4"/>
          <p:cNvSpPr>
            <a:spLocks noGrp="1"/>
          </p:cNvSpPr>
          <p:nvPr>
            <p:ph type="ftr" sz="quarter" idx="12"/>
          </p:nvPr>
        </p:nvSpPr>
        <p:spPr/>
        <p:txBody>
          <a:bodyPr/>
          <a:lstStyle>
            <a:lvl1pPr>
              <a:defRPr/>
            </a:lvl1pPr>
          </a:lstStyle>
          <a:p>
            <a:pPr>
              <a:defRPr/>
            </a:pPr>
            <a:endParaRPr lang="it-IT"/>
          </a:p>
        </p:txBody>
      </p:sp>
    </p:spTree>
    <p:extLst>
      <p:ext uri="{BB962C8B-B14F-4D97-AF65-F5344CB8AC3E}">
        <p14:creationId xmlns:p14="http://schemas.microsoft.com/office/powerpoint/2010/main" val="35925721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ormAutofit/>
          </a:bodyPr>
          <a:lstStyle>
            <a:lvl1pPr algn="l">
              <a:defRPr sz="2800" b="0"/>
            </a:lvl1pPr>
          </a:lstStyle>
          <a:p>
            <a:r>
              <a:rPr lang="it-IT"/>
              <a:t>Fare clic per modificare lo stile del titolo</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endParaRPr lang="en-US" noProof="0"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3"/>
          <p:cNvSpPr>
            <a:spLocks noGrp="1"/>
          </p:cNvSpPr>
          <p:nvPr>
            <p:ph type="dt" sz="half" idx="10"/>
          </p:nvPr>
        </p:nvSpPr>
        <p:spPr/>
        <p:txBody>
          <a:bodyPr/>
          <a:lstStyle>
            <a:lvl1pPr>
              <a:defRPr/>
            </a:lvl1pPr>
          </a:lstStyle>
          <a:p>
            <a:pPr>
              <a:defRPr/>
            </a:pPr>
            <a:fld id="{8B5B7AD7-C6F4-4E75-99EC-28AAFC75111D}" type="datetimeFigureOut">
              <a:rPr lang="it-IT"/>
              <a:pPr>
                <a:defRPr/>
              </a:pPr>
              <a:t>18/09/2024</a:t>
            </a:fld>
            <a:endParaRPr lang="it-IT"/>
          </a:p>
        </p:txBody>
      </p:sp>
      <p:sp>
        <p:nvSpPr>
          <p:cNvPr id="6" name="Slide Number Placeholder 5"/>
          <p:cNvSpPr>
            <a:spLocks noGrp="1"/>
          </p:cNvSpPr>
          <p:nvPr>
            <p:ph type="sldNum" sz="quarter" idx="11"/>
          </p:nvPr>
        </p:nvSpPr>
        <p:spPr/>
        <p:txBody>
          <a:bodyPr/>
          <a:lstStyle>
            <a:lvl1pPr>
              <a:defRPr/>
            </a:lvl1pPr>
          </a:lstStyle>
          <a:p>
            <a:fld id="{35DD2227-B736-4206-B37E-B2C7A875C88F}" type="slidenum">
              <a:rPr lang="it-IT"/>
              <a:pPr/>
              <a:t>‹N›</a:t>
            </a:fld>
            <a:endParaRPr lang="it-IT"/>
          </a:p>
        </p:txBody>
      </p:sp>
      <p:sp>
        <p:nvSpPr>
          <p:cNvPr id="7" name="Footer Placeholder 4"/>
          <p:cNvSpPr>
            <a:spLocks noGrp="1"/>
          </p:cNvSpPr>
          <p:nvPr>
            <p:ph type="ftr" sz="quarter" idx="12"/>
          </p:nvPr>
        </p:nvSpPr>
        <p:spPr/>
        <p:txBody>
          <a:bodyPr/>
          <a:lstStyle>
            <a:lvl1pPr>
              <a:defRPr/>
            </a:lvl1pPr>
          </a:lstStyle>
          <a:p>
            <a:pPr>
              <a:defRPr/>
            </a:pPr>
            <a:endParaRPr lang="it-IT"/>
          </a:p>
        </p:txBody>
      </p:sp>
    </p:spTree>
    <p:extLst>
      <p:ext uri="{BB962C8B-B14F-4D97-AF65-F5344CB8AC3E}">
        <p14:creationId xmlns:p14="http://schemas.microsoft.com/office/powerpoint/2010/main" val="37437063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lvl1pPr>
              <a:defRPr/>
            </a:lvl1pPr>
          </a:lstStyle>
          <a:p>
            <a:pPr>
              <a:defRPr/>
            </a:pPr>
            <a:fld id="{45656977-A7EE-4FBE-8DDE-7968C0682F01}" type="datetimeFigureOut">
              <a:rPr lang="it-IT"/>
              <a:pPr>
                <a:defRPr/>
              </a:pPr>
              <a:t>18/09/2024</a:t>
            </a:fld>
            <a:endParaRPr lang="it-IT"/>
          </a:p>
        </p:txBody>
      </p:sp>
      <p:sp>
        <p:nvSpPr>
          <p:cNvPr id="5" name="Slide Number Placeholder 5"/>
          <p:cNvSpPr>
            <a:spLocks noGrp="1"/>
          </p:cNvSpPr>
          <p:nvPr>
            <p:ph type="sldNum" sz="quarter" idx="11"/>
          </p:nvPr>
        </p:nvSpPr>
        <p:spPr/>
        <p:txBody>
          <a:bodyPr/>
          <a:lstStyle>
            <a:lvl1pPr>
              <a:defRPr/>
            </a:lvl1pPr>
          </a:lstStyle>
          <a:p>
            <a:fld id="{1D4B8308-5AC8-44A3-B1F1-0288EAEE7312}" type="slidenum">
              <a:rPr lang="it-IT"/>
              <a:pPr/>
              <a:t>‹N›</a:t>
            </a:fld>
            <a:endParaRPr lang="it-IT"/>
          </a:p>
        </p:txBody>
      </p:sp>
      <p:sp>
        <p:nvSpPr>
          <p:cNvPr id="6" name="Footer Placeholder 4"/>
          <p:cNvSpPr>
            <a:spLocks noGrp="1"/>
          </p:cNvSpPr>
          <p:nvPr>
            <p:ph type="ftr" sz="quarter" idx="12"/>
          </p:nvPr>
        </p:nvSpPr>
        <p:spPr/>
        <p:txBody>
          <a:bodyPr/>
          <a:lstStyle>
            <a:lvl1pPr>
              <a:defRPr/>
            </a:lvl1pPr>
          </a:lstStyle>
          <a:p>
            <a:pPr>
              <a:defRPr/>
            </a:pPr>
            <a:endParaRPr lang="it-IT"/>
          </a:p>
        </p:txBody>
      </p:sp>
    </p:spTree>
    <p:extLst>
      <p:ext uri="{BB962C8B-B14F-4D97-AF65-F5344CB8AC3E}">
        <p14:creationId xmlns:p14="http://schemas.microsoft.com/office/powerpoint/2010/main" val="40971443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it-IT"/>
              <a:t>Fare clic per modificare lo stile del titolo</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lvl1pPr>
              <a:defRPr/>
            </a:lvl1pPr>
          </a:lstStyle>
          <a:p>
            <a:pPr>
              <a:defRPr/>
            </a:pPr>
            <a:fld id="{021CEA05-E2CC-479B-9666-0DA65F144091}" type="datetimeFigureOut">
              <a:rPr lang="it-IT"/>
              <a:pPr>
                <a:defRPr/>
              </a:pPr>
              <a:t>18/09/2024</a:t>
            </a:fld>
            <a:endParaRPr lang="it-IT"/>
          </a:p>
        </p:txBody>
      </p:sp>
      <p:sp>
        <p:nvSpPr>
          <p:cNvPr id="5" name="Slide Number Placeholder 5"/>
          <p:cNvSpPr>
            <a:spLocks noGrp="1"/>
          </p:cNvSpPr>
          <p:nvPr>
            <p:ph type="sldNum" sz="quarter" idx="11"/>
          </p:nvPr>
        </p:nvSpPr>
        <p:spPr/>
        <p:txBody>
          <a:bodyPr/>
          <a:lstStyle>
            <a:lvl1pPr>
              <a:defRPr/>
            </a:lvl1pPr>
          </a:lstStyle>
          <a:p>
            <a:fld id="{05171733-60B2-4514-8B02-60354BA3483F}" type="slidenum">
              <a:rPr lang="it-IT"/>
              <a:pPr/>
              <a:t>‹N›</a:t>
            </a:fld>
            <a:endParaRPr lang="it-IT"/>
          </a:p>
        </p:txBody>
      </p:sp>
      <p:sp>
        <p:nvSpPr>
          <p:cNvPr id="6" name="Footer Placeholder 4"/>
          <p:cNvSpPr>
            <a:spLocks noGrp="1"/>
          </p:cNvSpPr>
          <p:nvPr>
            <p:ph type="ftr" sz="quarter" idx="12"/>
          </p:nvPr>
        </p:nvSpPr>
        <p:spPr/>
        <p:txBody>
          <a:bodyPr/>
          <a:lstStyle>
            <a:lvl1pPr>
              <a:defRPr/>
            </a:lvl1pPr>
          </a:lstStyle>
          <a:p>
            <a:pPr>
              <a:defRPr/>
            </a:pPr>
            <a:endParaRPr lang="it-IT"/>
          </a:p>
        </p:txBody>
      </p:sp>
    </p:spTree>
    <p:extLst>
      <p:ext uri="{BB962C8B-B14F-4D97-AF65-F5344CB8AC3E}">
        <p14:creationId xmlns:p14="http://schemas.microsoft.com/office/powerpoint/2010/main" val="7004899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titolo">
    <p:bg>
      <p:bgRef idx="1003">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28736"/>
            <a:ext cx="7772400" cy="1928826"/>
          </a:xfrm>
        </p:spPr>
        <p:txBody>
          <a:bodyPr/>
          <a:lstStyle>
            <a:lvl1pPr algn="ctr">
              <a:defRPr sz="4800"/>
            </a:lvl1pPr>
          </a:lstStyle>
          <a:p>
            <a:r>
              <a:rPr lang="it-IT"/>
              <a:t>Fare clic per modificare lo stile del titolo</a:t>
            </a:r>
            <a:endParaRPr lang="en-US"/>
          </a:p>
        </p:txBody>
      </p:sp>
      <p:sp>
        <p:nvSpPr>
          <p:cNvPr id="3" name="Subtitle 2"/>
          <p:cNvSpPr>
            <a:spLocks noGrp="1"/>
          </p:cNvSpPr>
          <p:nvPr>
            <p:ph type="subTitle" idx="1"/>
          </p:nvPr>
        </p:nvSpPr>
        <p:spPr>
          <a:xfrm>
            <a:off x="1371600" y="3390912"/>
            <a:ext cx="6400800" cy="1752600"/>
          </a:xfrm>
        </p:spPr>
        <p:txBody>
          <a:bodyPr/>
          <a:lstStyle>
            <a:lvl1pPr marL="0" indent="0" algn="ctr">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a:p>
        </p:txBody>
      </p:sp>
      <p:sp>
        <p:nvSpPr>
          <p:cNvPr id="4" name="Date Placeholder 3"/>
          <p:cNvSpPr>
            <a:spLocks noGrp="1"/>
          </p:cNvSpPr>
          <p:nvPr>
            <p:ph type="dt" sz="half" idx="10"/>
          </p:nvPr>
        </p:nvSpPr>
        <p:spPr/>
        <p:txBody>
          <a:bodyPr/>
          <a:lstStyle>
            <a:lvl1pPr>
              <a:defRPr/>
            </a:lvl1pPr>
          </a:lstStyle>
          <a:p>
            <a:pPr>
              <a:defRPr/>
            </a:pPr>
            <a:fld id="{959A5B47-E43F-4302-95AF-9197EB73D673}"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50640A4-BFD1-4A77-A449-08141C2BBA02}" type="slidenum">
              <a:rPr lang="it-IT"/>
              <a:pPr/>
              <a:t>‹N›</a:t>
            </a:fld>
            <a:endParaRPr lang="it-IT"/>
          </a:p>
        </p:txBody>
      </p:sp>
    </p:spTree>
    <p:extLst>
      <p:ext uri="{BB962C8B-B14F-4D97-AF65-F5344CB8AC3E}">
        <p14:creationId xmlns:p14="http://schemas.microsoft.com/office/powerpoint/2010/main" val="933168096"/>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lvl1pPr>
              <a:defRPr/>
            </a:lvl1pPr>
          </a:lstStyle>
          <a:p>
            <a:pPr>
              <a:defRPr/>
            </a:pPr>
            <a:fld id="{941D9F6E-08D9-4BDE-88A0-DC8814AC9F74}"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AB36A7FF-7188-4887-96F6-C65EF625E713}" type="slidenum">
              <a:rPr lang="it-IT"/>
              <a:pPr/>
              <a:t>‹N›</a:t>
            </a:fld>
            <a:endParaRPr lang="it-IT"/>
          </a:p>
        </p:txBody>
      </p:sp>
    </p:spTree>
    <p:extLst>
      <p:ext uri="{BB962C8B-B14F-4D97-AF65-F5344CB8AC3E}">
        <p14:creationId xmlns:p14="http://schemas.microsoft.com/office/powerpoint/2010/main" val="13480956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Intestazione sezione">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3214676"/>
            <a:ext cx="7772400" cy="1500209"/>
          </a:xfrm>
        </p:spPr>
        <p:txBody>
          <a:bodyPr anchor="t"/>
          <a:lstStyle>
            <a:lvl1pPr algn="ctr">
              <a:defRPr sz="4000" b="1" cap="all"/>
            </a:lvl1pPr>
          </a:lstStyle>
          <a:p>
            <a:r>
              <a:rPr lang="it-IT"/>
              <a:t>Fare clic per modificare lo stile del titolo</a:t>
            </a:r>
            <a:endParaRPr lang="en-US"/>
          </a:p>
        </p:txBody>
      </p:sp>
      <p:sp>
        <p:nvSpPr>
          <p:cNvPr id="3" name="Text Placeholder 2"/>
          <p:cNvSpPr>
            <a:spLocks noGrp="1"/>
          </p:cNvSpPr>
          <p:nvPr>
            <p:ph type="body" idx="1"/>
          </p:nvPr>
        </p:nvSpPr>
        <p:spPr>
          <a:xfrm>
            <a:off x="722313" y="1714488"/>
            <a:ext cx="7772400" cy="1500187"/>
          </a:xfrm>
        </p:spPr>
        <p:txBody>
          <a:bodyPr anchor="b"/>
          <a:lstStyle>
            <a:lvl1pPr marL="0" indent="0" algn="ctr">
              <a:buNone/>
              <a:defRPr sz="2000">
                <a:solidFill>
                  <a:schemeClr val="tx1">
                    <a:tint val="75000"/>
                  </a:schemeClr>
                </a:solidFill>
              </a:defRPr>
            </a:lvl1pPr>
            <a:lvl2pPr marL="457200" indent="0" algn="ctr">
              <a:buNone/>
              <a:defRPr sz="1800">
                <a:solidFill>
                  <a:schemeClr val="tx1">
                    <a:tint val="75000"/>
                  </a:schemeClr>
                </a:solidFill>
              </a:defRPr>
            </a:lvl2pPr>
            <a:lvl3pPr marL="914400" indent="0" algn="ctr">
              <a:buNone/>
              <a:defRPr sz="1600">
                <a:solidFill>
                  <a:schemeClr val="tx1">
                    <a:tint val="75000"/>
                  </a:schemeClr>
                </a:solidFill>
              </a:defRPr>
            </a:lvl3pPr>
            <a:lvl4pPr marL="1371600" indent="0" algn="ctr">
              <a:buNone/>
              <a:defRPr sz="1400">
                <a:solidFill>
                  <a:schemeClr val="tx1">
                    <a:tint val="75000"/>
                  </a:schemeClr>
                </a:solidFill>
              </a:defRPr>
            </a:lvl4pPr>
            <a:lvl5pPr marL="1828800" indent="0" algn="ctr">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lvl1pPr>
              <a:defRPr/>
            </a:lvl1pPr>
          </a:lstStyle>
          <a:p>
            <a:pPr>
              <a:defRPr/>
            </a:pPr>
            <a:fld id="{BC18891B-65C7-452F-804D-05D5F3CE971C}"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279A3315-9047-43D5-9451-5416F6BCF8D6}" type="slidenum">
              <a:rPr lang="it-IT"/>
              <a:pPr/>
              <a:t>‹N›</a:t>
            </a:fld>
            <a:endParaRPr lang="it-IT"/>
          </a:p>
        </p:txBody>
      </p:sp>
    </p:spTree>
    <p:extLst>
      <p:ext uri="{BB962C8B-B14F-4D97-AF65-F5344CB8AC3E}">
        <p14:creationId xmlns:p14="http://schemas.microsoft.com/office/powerpoint/2010/main" val="1109833322"/>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it-IT"/>
              <a:t>Fare clic per modificare lo stile del titolo</a:t>
            </a:r>
            <a:endParaRPr lang="en-US"/>
          </a:p>
        </p:txBody>
      </p:sp>
      <p:sp>
        <p:nvSpPr>
          <p:cNvPr id="3" name="Content Placeholder 2"/>
          <p:cNvSpPr>
            <a:spLocks noGrp="1"/>
          </p:cNvSpPr>
          <p:nvPr>
            <p:ph sz="half" idx="1"/>
          </p:nvPr>
        </p:nvSpPr>
        <p:spPr>
          <a:xfrm>
            <a:off x="457200" y="1600200"/>
            <a:ext cx="4038600" cy="4757758"/>
          </a:xfrm>
          <a:ln w="3175">
            <a:solidFill>
              <a:schemeClr val="tx2">
                <a:shade val="50000"/>
              </a:schemeClr>
            </a:solidFill>
          </a:ln>
          <a:effectLst/>
        </p:spPr>
        <p:txBody>
          <a:bodyPr/>
          <a:lstStyle>
            <a:lvl1pPr algn="l">
              <a:defRPr sz="2800">
                <a:effectLst/>
              </a:defRPr>
            </a:lvl1pPr>
            <a:lvl2pPr algn="l">
              <a:defRPr sz="2400">
                <a:effectLst/>
              </a:defRPr>
            </a:lvl2pPr>
            <a:lvl3pPr algn="l">
              <a:defRPr sz="2000">
                <a:effectLst/>
              </a:defRPr>
            </a:lvl3pPr>
            <a:lvl4pPr algn="l">
              <a:defRPr sz="1800">
                <a:effectLst/>
              </a:defRPr>
            </a:lvl4pPr>
            <a:lvl5pPr algn="l">
              <a:defRPr sz="1800">
                <a:effectLst/>
              </a:defRPr>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p:cNvSpPr>
            <a:spLocks noGrp="1"/>
          </p:cNvSpPr>
          <p:nvPr>
            <p:ph sz="half" idx="2"/>
          </p:nvPr>
        </p:nvSpPr>
        <p:spPr>
          <a:xfrm>
            <a:off x="4648200" y="1600200"/>
            <a:ext cx="4038600" cy="4757758"/>
          </a:xfrm>
          <a:ln w="3175">
            <a:solidFill>
              <a:schemeClr val="tx2">
                <a:shade val="50000"/>
              </a:schemeClr>
            </a:solidFill>
          </a:ln>
          <a:effectLst/>
        </p:spPr>
        <p:txBody>
          <a:bodyPr/>
          <a:lstStyle>
            <a:lvl1pPr algn="l">
              <a:defRPr sz="2800"/>
            </a:lvl1pPr>
            <a:lvl2pPr algn="l">
              <a:defRPr sz="2400"/>
            </a:lvl2pPr>
            <a:lvl3pPr algn="l">
              <a:defRPr sz="2000"/>
            </a:lvl3pPr>
            <a:lvl4pPr algn="l">
              <a:defRPr sz="1800"/>
            </a:lvl4pPr>
            <a:lvl5pPr algn="l">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3"/>
          <p:cNvSpPr>
            <a:spLocks noGrp="1"/>
          </p:cNvSpPr>
          <p:nvPr>
            <p:ph type="dt" sz="half" idx="10"/>
          </p:nvPr>
        </p:nvSpPr>
        <p:spPr/>
        <p:txBody>
          <a:bodyPr/>
          <a:lstStyle>
            <a:lvl1pPr>
              <a:defRPr/>
            </a:lvl1pPr>
          </a:lstStyle>
          <a:p>
            <a:pPr>
              <a:defRPr/>
            </a:pPr>
            <a:fld id="{641CE940-62ED-4D75-9023-DBA736A04F26}"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F87A92E0-1923-43D8-89B9-19BBC3FCBA99}" type="slidenum">
              <a:rPr lang="it-IT"/>
              <a:pPr/>
              <a:t>‹N›</a:t>
            </a:fld>
            <a:endParaRPr lang="it-IT"/>
          </a:p>
        </p:txBody>
      </p:sp>
    </p:spTree>
    <p:extLst>
      <p:ext uri="{BB962C8B-B14F-4D97-AF65-F5344CB8AC3E}">
        <p14:creationId xmlns:p14="http://schemas.microsoft.com/office/powerpoint/2010/main" val="28762788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it-IT"/>
              <a:t>Fare clic per modificare lo stile del titolo</a:t>
            </a:r>
            <a:endParaRPr lang="en-US"/>
          </a:p>
        </p:txBody>
      </p:sp>
      <p:sp>
        <p:nvSpPr>
          <p:cNvPr id="3" name="Text Placeholder 2"/>
          <p:cNvSpPr>
            <a:spLocks noGrp="1"/>
          </p:cNvSpPr>
          <p:nvPr>
            <p:ph type="body" idx="1"/>
          </p:nvPr>
        </p:nvSpPr>
        <p:spPr>
          <a:xfrm>
            <a:off x="457200" y="1535113"/>
            <a:ext cx="4040188" cy="639762"/>
          </a:xfrm>
          <a:ln w="3175">
            <a:solidFill>
              <a:schemeClr val="tx2">
                <a:shade val="50000"/>
              </a:schemeClr>
            </a:solidFill>
          </a:ln>
          <a:effectLst/>
        </p:spPr>
        <p:txBody>
          <a:bodyPr anchor="ctr">
            <a:scene3d>
              <a:camera prst="orthographicFront"/>
              <a:lightRig rig="glow" dir="tl">
                <a:rot lat="0" lon="0" rev="5400000"/>
              </a:lightRig>
            </a:scene3d>
            <a:sp3d contourW="12700">
              <a:bevelT w="25400" h="25400"/>
              <a:contourClr>
                <a:schemeClr val="accent6">
                  <a:shade val="73000"/>
                </a:schemeClr>
              </a:contourClr>
            </a:sp3d>
          </a:bodyPr>
          <a:lstStyle>
            <a:lvl1pPr marL="0" indent="0" algn="ctr">
              <a:buNone/>
              <a:defRPr lang="zh-CN" altLang="en-US" sz="2800" b="1" dirty="0" smtClean="0">
                <a:ln w="11430"/>
                <a:gradFill>
                  <a:gsLst>
                    <a:gs pos="0">
                      <a:schemeClr val="accent6">
                        <a:tint val="70000"/>
                        <a:shade val="100000"/>
                        <a:satMod val="130000"/>
                      </a:schemeClr>
                    </a:gs>
                    <a:gs pos="25000">
                      <a:schemeClr val="accent6">
                        <a:tint val="92000"/>
                        <a:shade val="100000"/>
                        <a:satMod val="105000"/>
                      </a:schemeClr>
                    </a:gs>
                    <a:gs pos="50000">
                      <a:schemeClr val="accent6">
                        <a:tint val="100000"/>
                        <a:shade val="99000"/>
                        <a:satMod val="100000"/>
                      </a:schemeClr>
                    </a:gs>
                    <a:gs pos="75000">
                      <a:schemeClr val="accent6">
                        <a:tint val="92000"/>
                        <a:shade val="100000"/>
                        <a:satMod val="105000"/>
                      </a:schemeClr>
                    </a:gs>
                    <a:gs pos="100000">
                      <a:schemeClr val="accent6">
                        <a:tint val="70000"/>
                        <a:shade val="100000"/>
                        <a:satMod val="130000"/>
                      </a:schemeClr>
                    </a:gs>
                  </a:gsLst>
                  <a:lin ang="5400000"/>
                </a:gradFill>
                <a:effectLst>
                  <a:outerShdw blurRad="80000" dist="40000" dir="5040000" algn="tl">
                    <a:srgbClr val="000000">
                      <a:alpha val="30000"/>
                    </a:srgbClr>
                  </a:outerShdw>
                </a:effectLst>
              </a:defRPr>
            </a:lvl1pPr>
            <a:lvl2pPr marL="457200" indent="0" algn="ctr">
              <a:buNone/>
              <a:defRPr lang="zh-CN" altLang="en-US" sz="2400" b="1" dirty="0" smtClean="0">
                <a:ln w="11430"/>
                <a:gradFill>
                  <a:gsLst>
                    <a:gs pos="0">
                      <a:schemeClr val="accent6">
                        <a:tint val="70000"/>
                        <a:shade val="100000"/>
                        <a:satMod val="130000"/>
                      </a:schemeClr>
                    </a:gs>
                    <a:gs pos="25000">
                      <a:schemeClr val="accent6">
                        <a:tint val="92000"/>
                        <a:shade val="100000"/>
                        <a:satMod val="105000"/>
                      </a:schemeClr>
                    </a:gs>
                    <a:gs pos="50000">
                      <a:schemeClr val="accent6">
                        <a:tint val="100000"/>
                        <a:shade val="99000"/>
                        <a:satMod val="100000"/>
                      </a:schemeClr>
                    </a:gs>
                    <a:gs pos="75000">
                      <a:schemeClr val="accent6">
                        <a:tint val="92000"/>
                        <a:shade val="100000"/>
                        <a:satMod val="105000"/>
                      </a:schemeClr>
                    </a:gs>
                    <a:gs pos="100000">
                      <a:schemeClr val="accent6">
                        <a:tint val="70000"/>
                        <a:shade val="100000"/>
                        <a:satMod val="130000"/>
                      </a:schemeClr>
                    </a:gs>
                  </a:gsLst>
                  <a:lin ang="5400000"/>
                </a:gradFill>
                <a:effectLst>
                  <a:outerShdw blurRad="80000" dist="40000" dir="5040000" algn="tl">
                    <a:srgbClr val="000000">
                      <a:alpha val="30000"/>
                    </a:srgbClr>
                  </a:outerShdw>
                </a:effectLst>
              </a:defRPr>
            </a:lvl2pPr>
            <a:lvl3pPr marL="914400" indent="0" algn="ctr">
              <a:buNone/>
              <a:defRPr lang="zh-CN" altLang="en-US" sz="2000" b="1" dirty="0" smtClean="0">
                <a:ln w="11430"/>
                <a:gradFill>
                  <a:gsLst>
                    <a:gs pos="0">
                      <a:schemeClr val="accent6">
                        <a:tint val="70000"/>
                        <a:shade val="100000"/>
                        <a:satMod val="130000"/>
                      </a:schemeClr>
                    </a:gs>
                    <a:gs pos="25000">
                      <a:schemeClr val="accent6">
                        <a:tint val="92000"/>
                        <a:shade val="100000"/>
                        <a:satMod val="105000"/>
                      </a:schemeClr>
                    </a:gs>
                    <a:gs pos="50000">
                      <a:schemeClr val="accent6">
                        <a:tint val="100000"/>
                        <a:shade val="99000"/>
                        <a:satMod val="100000"/>
                      </a:schemeClr>
                    </a:gs>
                    <a:gs pos="75000">
                      <a:schemeClr val="accent6">
                        <a:tint val="92000"/>
                        <a:shade val="100000"/>
                        <a:satMod val="105000"/>
                      </a:schemeClr>
                    </a:gs>
                    <a:gs pos="100000">
                      <a:schemeClr val="accent6">
                        <a:tint val="70000"/>
                        <a:shade val="100000"/>
                        <a:satMod val="130000"/>
                      </a:schemeClr>
                    </a:gs>
                  </a:gsLst>
                  <a:lin ang="5400000"/>
                </a:gradFill>
                <a:effectLst>
                  <a:outerShdw blurRad="80000" dist="40000" dir="5040000" algn="tl">
                    <a:srgbClr val="000000">
                      <a:alpha val="30000"/>
                    </a:srgbClr>
                  </a:outerShdw>
                </a:effectLst>
              </a:defRPr>
            </a:lvl3pPr>
            <a:lvl4pPr marL="1371600" indent="0" algn="ctr">
              <a:buNone/>
              <a:defRPr lang="zh-CN" altLang="en-US" sz="1800" b="1" dirty="0" smtClean="0">
                <a:ln w="11430"/>
                <a:gradFill>
                  <a:gsLst>
                    <a:gs pos="0">
                      <a:schemeClr val="accent6">
                        <a:tint val="70000"/>
                        <a:shade val="100000"/>
                        <a:satMod val="130000"/>
                      </a:schemeClr>
                    </a:gs>
                    <a:gs pos="25000">
                      <a:schemeClr val="accent6">
                        <a:tint val="92000"/>
                        <a:shade val="100000"/>
                        <a:satMod val="105000"/>
                      </a:schemeClr>
                    </a:gs>
                    <a:gs pos="50000">
                      <a:schemeClr val="accent6">
                        <a:tint val="100000"/>
                        <a:shade val="99000"/>
                        <a:satMod val="100000"/>
                      </a:schemeClr>
                    </a:gs>
                    <a:gs pos="75000">
                      <a:schemeClr val="accent6">
                        <a:tint val="92000"/>
                        <a:shade val="100000"/>
                        <a:satMod val="105000"/>
                      </a:schemeClr>
                    </a:gs>
                    <a:gs pos="100000">
                      <a:schemeClr val="accent6">
                        <a:tint val="70000"/>
                        <a:shade val="100000"/>
                        <a:satMod val="130000"/>
                      </a:schemeClr>
                    </a:gs>
                  </a:gsLst>
                  <a:lin ang="5400000"/>
                </a:gradFill>
                <a:effectLst>
                  <a:outerShdw blurRad="80000" dist="40000" dir="5040000" algn="tl">
                    <a:srgbClr val="000000">
                      <a:alpha val="30000"/>
                    </a:srgbClr>
                  </a:outerShdw>
                </a:effectLst>
              </a:defRPr>
            </a:lvl4pPr>
            <a:lvl5pPr marL="1828800" indent="0" algn="ctr">
              <a:buNone/>
              <a:defRPr lang="zh-CN" altLang="en-US" sz="1600" b="1" dirty="0" smtClean="0">
                <a:ln w="11430"/>
                <a:gradFill>
                  <a:gsLst>
                    <a:gs pos="0">
                      <a:schemeClr val="accent6">
                        <a:tint val="70000"/>
                        <a:shade val="100000"/>
                        <a:satMod val="130000"/>
                      </a:schemeClr>
                    </a:gs>
                    <a:gs pos="25000">
                      <a:schemeClr val="accent6">
                        <a:tint val="92000"/>
                        <a:shade val="100000"/>
                        <a:satMod val="105000"/>
                      </a:schemeClr>
                    </a:gs>
                    <a:gs pos="50000">
                      <a:schemeClr val="accent6">
                        <a:tint val="100000"/>
                        <a:shade val="99000"/>
                        <a:satMod val="100000"/>
                      </a:schemeClr>
                    </a:gs>
                    <a:gs pos="75000">
                      <a:schemeClr val="accent6">
                        <a:tint val="92000"/>
                        <a:shade val="100000"/>
                        <a:satMod val="105000"/>
                      </a:schemeClr>
                    </a:gs>
                    <a:gs pos="100000">
                      <a:schemeClr val="accent6">
                        <a:tint val="70000"/>
                        <a:shade val="100000"/>
                        <a:satMod val="130000"/>
                      </a:schemeClr>
                    </a:gs>
                  </a:gsLst>
                  <a:lin ang="5400000"/>
                </a:gradFill>
                <a:effectLst>
                  <a:outerShdw blurRad="80000" dist="40000" dir="5040000" algn="tl">
                    <a:srgbClr val="000000">
                      <a:alpha val="30000"/>
                    </a:srgbClr>
                  </a:outerShdw>
                </a:effectLst>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p:cNvSpPr>
            <a:spLocks noGrp="1"/>
          </p:cNvSpPr>
          <p:nvPr>
            <p:ph sz="half" idx="2"/>
          </p:nvPr>
        </p:nvSpPr>
        <p:spPr>
          <a:xfrm>
            <a:off x="457200" y="2174875"/>
            <a:ext cx="4040188" cy="4183083"/>
          </a:xfrm>
          <a:ln w="3175">
            <a:solidFill>
              <a:schemeClr val="tx2">
                <a:shade val="50000"/>
              </a:schemeClr>
            </a:solidFill>
          </a:ln>
          <a:effectLst/>
        </p:spPr>
        <p:txBody>
          <a:bodyPr/>
          <a:lstStyle>
            <a:lvl1pPr algn="l">
              <a:defRPr sz="2400"/>
            </a:lvl1pPr>
            <a:lvl2pPr algn="l">
              <a:defRPr sz="2000"/>
            </a:lvl2pPr>
            <a:lvl3pPr algn="l">
              <a:defRPr sz="1800"/>
            </a:lvl3pPr>
            <a:lvl4pPr algn="l">
              <a:defRPr sz="1600"/>
            </a:lvl4pPr>
            <a:lvl5pPr algn="l">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Text Placeholder 4"/>
          <p:cNvSpPr>
            <a:spLocks noGrp="1"/>
          </p:cNvSpPr>
          <p:nvPr>
            <p:ph type="body" sz="quarter" idx="3"/>
          </p:nvPr>
        </p:nvSpPr>
        <p:spPr>
          <a:xfrm>
            <a:off x="4645025" y="1535113"/>
            <a:ext cx="4041775" cy="639762"/>
          </a:xfrm>
          <a:ln w="3175">
            <a:solidFill>
              <a:schemeClr val="tx2">
                <a:shade val="50000"/>
              </a:schemeClr>
            </a:solidFill>
          </a:ln>
          <a:effectLst/>
        </p:spPr>
        <p:txBody>
          <a:bodyPr anchor="ctr">
            <a:scene3d>
              <a:camera prst="orthographicFront"/>
              <a:lightRig rig="flat" dir="t">
                <a:rot lat="0" lon="0" rev="18900000"/>
              </a:lightRig>
            </a:scene3d>
            <a:sp3d extrusionH="31750" contourW="6350" prstMaterial="powder">
              <a:bevelT w="19050" h="19050" prst="angle"/>
              <a:contourClr>
                <a:schemeClr val="accent1">
                  <a:tint val="100000"/>
                  <a:shade val="100000"/>
                  <a:hueMod val="100000"/>
                  <a:satMod val="100000"/>
                </a:schemeClr>
              </a:contourClr>
            </a:sp3d>
          </a:bodyPr>
          <a:lstStyle>
            <a:lvl1pPr marL="0" indent="0" algn="ctr">
              <a:buNone/>
              <a:defRPr lang="zh-CN" altLang="en-US" sz="2800" b="1" dirty="0" smtClean="0">
                <a:ln/>
                <a:solidFill>
                  <a:schemeClr val="accent1"/>
                </a:solidFill>
                <a:effectLst/>
              </a:defRPr>
            </a:lvl1pPr>
            <a:lvl2pPr marL="457200" indent="0" algn="ctr">
              <a:buNone/>
              <a:defRPr lang="zh-CN" altLang="en-US" sz="2400" b="1" dirty="0" smtClean="0">
                <a:ln/>
                <a:solidFill>
                  <a:schemeClr val="accent1"/>
                </a:solidFill>
                <a:effectLst/>
              </a:defRPr>
            </a:lvl2pPr>
            <a:lvl3pPr marL="914400" indent="0" algn="ctr">
              <a:buNone/>
              <a:defRPr lang="zh-CN" altLang="en-US" sz="2000" b="1" dirty="0" smtClean="0">
                <a:ln/>
                <a:solidFill>
                  <a:schemeClr val="accent1"/>
                </a:solidFill>
                <a:effectLst/>
              </a:defRPr>
            </a:lvl3pPr>
            <a:lvl4pPr marL="1371600" indent="0" algn="ctr">
              <a:buNone/>
              <a:defRPr lang="zh-CN" altLang="en-US" sz="1800" b="1" dirty="0" smtClean="0">
                <a:ln/>
                <a:solidFill>
                  <a:schemeClr val="accent1"/>
                </a:solidFill>
                <a:effectLst/>
              </a:defRPr>
            </a:lvl4pPr>
            <a:lvl5pPr marL="1828800" indent="0" algn="ctr">
              <a:buNone/>
              <a:defRPr lang="zh-CN" altLang="en-US" sz="1600" b="1" dirty="0" smtClean="0">
                <a:ln/>
                <a:solidFill>
                  <a:schemeClr val="accent1"/>
                </a:solidFill>
                <a:effectLst/>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Content Placeholder 5"/>
          <p:cNvSpPr>
            <a:spLocks noGrp="1"/>
          </p:cNvSpPr>
          <p:nvPr>
            <p:ph sz="quarter" idx="4"/>
          </p:nvPr>
        </p:nvSpPr>
        <p:spPr>
          <a:xfrm>
            <a:off x="4645026" y="2174875"/>
            <a:ext cx="4041775" cy="4183083"/>
          </a:xfrm>
          <a:ln w="3175">
            <a:solidFill>
              <a:schemeClr val="tx2">
                <a:shade val="50000"/>
              </a:schemeClr>
            </a:solidFill>
          </a:ln>
          <a:effectLst/>
        </p:spPr>
        <p:txBody>
          <a:bodyPr/>
          <a:lstStyle>
            <a:lvl1pPr algn="l">
              <a:defRPr sz="2400"/>
            </a:lvl1pPr>
            <a:lvl2pPr algn="l">
              <a:defRPr sz="2000"/>
            </a:lvl2pPr>
            <a:lvl3pPr algn="l">
              <a:defRPr sz="1800"/>
            </a:lvl3pPr>
            <a:lvl4pPr algn="l">
              <a:defRPr sz="1600"/>
            </a:lvl4pPr>
            <a:lvl5pPr algn="l">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3"/>
          <p:cNvSpPr>
            <a:spLocks noGrp="1"/>
          </p:cNvSpPr>
          <p:nvPr>
            <p:ph type="dt" sz="half" idx="10"/>
          </p:nvPr>
        </p:nvSpPr>
        <p:spPr/>
        <p:txBody>
          <a:bodyPr/>
          <a:lstStyle>
            <a:lvl1pPr>
              <a:defRPr/>
            </a:lvl1pPr>
          </a:lstStyle>
          <a:p>
            <a:pPr>
              <a:defRPr/>
            </a:pPr>
            <a:fld id="{608B85BF-1F22-44AC-B253-EABA392A8934}" type="datetimeFigureOut">
              <a:rPr lang="it-IT"/>
              <a:pPr>
                <a:defRPr/>
              </a:pPr>
              <a:t>18/09/2024</a:t>
            </a:fld>
            <a:endParaRPr lang="it-IT"/>
          </a:p>
        </p:txBody>
      </p:sp>
      <p:sp>
        <p:nvSpPr>
          <p:cNvPr id="8" name="Footer Placeholder 4"/>
          <p:cNvSpPr>
            <a:spLocks noGrp="1"/>
          </p:cNvSpPr>
          <p:nvPr>
            <p:ph type="ftr" sz="quarter" idx="11"/>
          </p:nvPr>
        </p:nvSpPr>
        <p:spPr/>
        <p:txBody>
          <a:bodyPr/>
          <a:lstStyle>
            <a:lvl1pPr>
              <a:defRPr/>
            </a:lvl1pPr>
          </a:lstStyle>
          <a:p>
            <a:pPr>
              <a:defRPr/>
            </a:pPr>
            <a:endParaRPr lang="it-IT"/>
          </a:p>
        </p:txBody>
      </p:sp>
      <p:sp>
        <p:nvSpPr>
          <p:cNvPr id="9" name="Slide Number Placeholder 5"/>
          <p:cNvSpPr>
            <a:spLocks noGrp="1"/>
          </p:cNvSpPr>
          <p:nvPr>
            <p:ph type="sldNum" sz="quarter" idx="12"/>
          </p:nvPr>
        </p:nvSpPr>
        <p:spPr/>
        <p:txBody>
          <a:bodyPr/>
          <a:lstStyle>
            <a:lvl1pPr>
              <a:defRPr/>
            </a:lvl1pPr>
          </a:lstStyle>
          <a:p>
            <a:fld id="{B4D69027-197C-4007-B897-EEDA9F05919B}" type="slidenum">
              <a:rPr lang="it-IT"/>
              <a:pPr/>
              <a:t>‹N›</a:t>
            </a:fld>
            <a:endParaRPr lang="it-IT"/>
          </a:p>
        </p:txBody>
      </p:sp>
    </p:spTree>
    <p:extLst>
      <p:ext uri="{BB962C8B-B14F-4D97-AF65-F5344CB8AC3E}">
        <p14:creationId xmlns:p14="http://schemas.microsoft.com/office/powerpoint/2010/main" val="143863284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Date Placeholder 3"/>
          <p:cNvSpPr>
            <a:spLocks noGrp="1"/>
          </p:cNvSpPr>
          <p:nvPr>
            <p:ph type="dt" sz="half" idx="10"/>
          </p:nvPr>
        </p:nvSpPr>
        <p:spPr/>
        <p:txBody>
          <a:bodyPr/>
          <a:lstStyle>
            <a:lvl1pPr>
              <a:defRPr/>
            </a:lvl1pPr>
          </a:lstStyle>
          <a:p>
            <a:pPr>
              <a:defRPr/>
            </a:pPr>
            <a:fld id="{872F891F-F946-4926-97EC-0FDD05875F94}" type="datetimeFigureOut">
              <a:rPr lang="it-IT"/>
              <a:pPr>
                <a:defRPr/>
              </a:pPr>
              <a:t>18/09/2024</a:t>
            </a:fld>
            <a:endParaRPr lang="it-IT"/>
          </a:p>
        </p:txBody>
      </p:sp>
      <p:sp>
        <p:nvSpPr>
          <p:cNvPr id="4" name="Footer Placeholder 4"/>
          <p:cNvSpPr>
            <a:spLocks noGrp="1"/>
          </p:cNvSpPr>
          <p:nvPr>
            <p:ph type="ftr" sz="quarter" idx="11"/>
          </p:nvPr>
        </p:nvSpPr>
        <p:spPr/>
        <p:txBody>
          <a:bodyPr/>
          <a:lstStyle>
            <a:lvl1pPr>
              <a:defRPr/>
            </a:lvl1pPr>
          </a:lstStyle>
          <a:p>
            <a:pPr>
              <a:defRPr/>
            </a:pPr>
            <a:endParaRPr lang="it-IT"/>
          </a:p>
        </p:txBody>
      </p:sp>
      <p:sp>
        <p:nvSpPr>
          <p:cNvPr id="5" name="Slide Number Placeholder 5"/>
          <p:cNvSpPr>
            <a:spLocks noGrp="1"/>
          </p:cNvSpPr>
          <p:nvPr>
            <p:ph type="sldNum" sz="quarter" idx="12"/>
          </p:nvPr>
        </p:nvSpPr>
        <p:spPr/>
        <p:txBody>
          <a:bodyPr/>
          <a:lstStyle>
            <a:lvl1pPr>
              <a:defRPr/>
            </a:lvl1pPr>
          </a:lstStyle>
          <a:p>
            <a:fld id="{1AEBE2C4-382A-4E9E-9E35-CEE66862BE9B}" type="slidenum">
              <a:rPr lang="it-IT"/>
              <a:pPr/>
              <a:t>‹N›</a:t>
            </a:fld>
            <a:endParaRPr lang="it-IT"/>
          </a:p>
        </p:txBody>
      </p:sp>
    </p:spTree>
    <p:extLst>
      <p:ext uri="{BB962C8B-B14F-4D97-AF65-F5344CB8AC3E}">
        <p14:creationId xmlns:p14="http://schemas.microsoft.com/office/powerpoint/2010/main" val="2563004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11" name="Segnaposto contenuto 10"/>
          <p:cNvSpPr>
            <a:spLocks noGrp="1"/>
          </p:cNvSpPr>
          <p:nvPr>
            <p:ph sz="half" idx="1"/>
          </p:nvPr>
        </p:nvSpPr>
        <p:spPr>
          <a:xfrm>
            <a:off x="457200" y="1524000"/>
            <a:ext cx="4059936" cy="45720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13" name="Segnaposto contenuto 12"/>
          <p:cNvSpPr>
            <a:spLocks noGrp="1"/>
          </p:cNvSpPr>
          <p:nvPr>
            <p:ph sz="half" idx="2"/>
          </p:nvPr>
        </p:nvSpPr>
        <p:spPr>
          <a:xfrm>
            <a:off x="4648200" y="1524000"/>
            <a:ext cx="4059936" cy="45720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23"/>
          <p:cNvSpPr>
            <a:spLocks noGrp="1"/>
          </p:cNvSpPr>
          <p:nvPr>
            <p:ph type="dt" sz="half" idx="10"/>
          </p:nvPr>
        </p:nvSpPr>
        <p:spPr/>
        <p:txBody>
          <a:bodyPr/>
          <a:lstStyle>
            <a:lvl1pPr>
              <a:defRPr/>
            </a:lvl1pPr>
          </a:lstStyle>
          <a:p>
            <a:pPr>
              <a:defRPr/>
            </a:pPr>
            <a:fld id="{0038D6B2-3B68-42F0-8C0D-115C1C3BA191}" type="datetimeFigureOut">
              <a:rPr lang="it-IT"/>
              <a:pPr>
                <a:defRPr/>
              </a:pPr>
              <a:t>18/09/2024</a:t>
            </a:fld>
            <a:endParaRPr lang="it-IT"/>
          </a:p>
        </p:txBody>
      </p:sp>
      <p:sp>
        <p:nvSpPr>
          <p:cNvPr id="6" name="Segnaposto piè di pagina 9"/>
          <p:cNvSpPr>
            <a:spLocks noGrp="1"/>
          </p:cNvSpPr>
          <p:nvPr>
            <p:ph type="ftr" sz="quarter" idx="11"/>
          </p:nvPr>
        </p:nvSpPr>
        <p:spPr/>
        <p:txBody>
          <a:bodyPr/>
          <a:lstStyle>
            <a:lvl1pPr>
              <a:defRPr/>
            </a:lvl1pPr>
          </a:lstStyle>
          <a:p>
            <a:pPr>
              <a:defRPr/>
            </a:pPr>
            <a:endParaRPr lang="it-IT"/>
          </a:p>
        </p:txBody>
      </p:sp>
      <p:sp>
        <p:nvSpPr>
          <p:cNvPr id="7" name="Segnaposto numero diapositiva 21"/>
          <p:cNvSpPr>
            <a:spLocks noGrp="1"/>
          </p:cNvSpPr>
          <p:nvPr>
            <p:ph type="sldNum" sz="quarter" idx="12"/>
          </p:nvPr>
        </p:nvSpPr>
        <p:spPr/>
        <p:txBody>
          <a:bodyPr/>
          <a:lstStyle>
            <a:lvl1pPr>
              <a:defRPr/>
            </a:lvl1pPr>
          </a:lstStyle>
          <a:p>
            <a:fld id="{E0C6F96B-C2A0-426B-BEAA-B62543FB570E}" type="slidenum">
              <a:rPr lang="it-IT"/>
              <a:pPr/>
              <a:t>‹N›</a:t>
            </a:fld>
            <a:endParaRPr lang="it-IT"/>
          </a:p>
        </p:txBody>
      </p:sp>
    </p:spTree>
    <p:extLst>
      <p:ext uri="{BB962C8B-B14F-4D97-AF65-F5344CB8AC3E}">
        <p14:creationId xmlns:p14="http://schemas.microsoft.com/office/powerpoint/2010/main" val="31523447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FAAA9DC-5C67-44CD-8793-C28075EB5E6F}" type="datetimeFigureOut">
              <a:rPr lang="it-IT"/>
              <a:pPr>
                <a:defRPr/>
              </a:pPr>
              <a:t>18/09/2024</a:t>
            </a:fld>
            <a:endParaRPr lang="it-IT"/>
          </a:p>
        </p:txBody>
      </p:sp>
      <p:sp>
        <p:nvSpPr>
          <p:cNvPr id="3" name="Footer Placeholder 4"/>
          <p:cNvSpPr>
            <a:spLocks noGrp="1"/>
          </p:cNvSpPr>
          <p:nvPr>
            <p:ph type="ftr" sz="quarter" idx="11"/>
          </p:nvPr>
        </p:nvSpPr>
        <p:spPr/>
        <p:txBody>
          <a:bodyPr/>
          <a:lstStyle>
            <a:lvl1pPr>
              <a:defRPr/>
            </a:lvl1pPr>
          </a:lstStyle>
          <a:p>
            <a:pPr>
              <a:defRPr/>
            </a:pPr>
            <a:endParaRPr lang="it-IT"/>
          </a:p>
        </p:txBody>
      </p:sp>
      <p:sp>
        <p:nvSpPr>
          <p:cNvPr id="4" name="Slide Number Placeholder 5"/>
          <p:cNvSpPr>
            <a:spLocks noGrp="1"/>
          </p:cNvSpPr>
          <p:nvPr>
            <p:ph type="sldNum" sz="quarter" idx="12"/>
          </p:nvPr>
        </p:nvSpPr>
        <p:spPr/>
        <p:txBody>
          <a:bodyPr/>
          <a:lstStyle>
            <a:lvl1pPr>
              <a:defRPr/>
            </a:lvl1pPr>
          </a:lstStyle>
          <a:p>
            <a:fld id="{A267B97F-0807-4E5C-BCDB-64773676835C}" type="slidenum">
              <a:rPr lang="it-IT"/>
              <a:pPr/>
              <a:t>‹N›</a:t>
            </a:fld>
            <a:endParaRPr lang="it-IT"/>
          </a:p>
        </p:txBody>
      </p:sp>
    </p:spTree>
    <p:extLst>
      <p:ext uri="{BB962C8B-B14F-4D97-AF65-F5344CB8AC3E}">
        <p14:creationId xmlns:p14="http://schemas.microsoft.com/office/powerpoint/2010/main" val="177942165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64108" y="5500702"/>
            <a:ext cx="8228639" cy="857256"/>
          </a:xfrm>
        </p:spPr>
        <p:txBody>
          <a:bodyPr/>
          <a:lstStyle>
            <a:lvl1pPr algn="ctr">
              <a:spcAft>
                <a:spcPts val="0"/>
              </a:spcAft>
              <a:defRPr sz="3200" b="1">
                <a:ln w="6350">
                  <a:solidFill>
                    <a:schemeClr val="tx2">
                      <a:tint val="5000"/>
                    </a:schemeClr>
                  </a:solidFill>
                  <a:prstDash val="solid"/>
                </a:ln>
              </a:defRPr>
            </a:lvl1pPr>
          </a:lstStyle>
          <a:p>
            <a:r>
              <a:rPr lang="it-IT"/>
              <a:t>Fare clic per modificare lo stile del titolo</a:t>
            </a:r>
            <a:endParaRPr lang="en-US"/>
          </a:p>
        </p:txBody>
      </p:sp>
      <p:sp>
        <p:nvSpPr>
          <p:cNvPr id="3" name="Content Placeholder 2"/>
          <p:cNvSpPr>
            <a:spLocks noGrp="1"/>
          </p:cNvSpPr>
          <p:nvPr>
            <p:ph idx="1"/>
          </p:nvPr>
        </p:nvSpPr>
        <p:spPr>
          <a:xfrm>
            <a:off x="3575050" y="357166"/>
            <a:ext cx="5111750" cy="507209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sz="half" idx="2"/>
          </p:nvPr>
        </p:nvSpPr>
        <p:spPr>
          <a:xfrm>
            <a:off x="457211" y="1714488"/>
            <a:ext cx="3008313" cy="3714776"/>
          </a:xfrm>
        </p:spPr>
        <p:txBody>
          <a:bodyPr/>
          <a:lstStyle>
            <a:lvl1pPr marL="0" indent="0">
              <a:spcAft>
                <a:spcPts val="600"/>
              </a:spcAft>
              <a:buNone/>
              <a:defRPr sz="1400"/>
            </a:lvl1pPr>
            <a:lvl2pPr marL="457200" indent="0">
              <a:spcAft>
                <a:spcPts val="600"/>
              </a:spcAft>
              <a:buNone/>
              <a:defRPr sz="1200"/>
            </a:lvl2pPr>
            <a:lvl3pPr marL="914400" indent="0">
              <a:spcAft>
                <a:spcPts val="600"/>
              </a:spcAft>
              <a:buNone/>
              <a:defRPr sz="1000"/>
            </a:lvl3pPr>
            <a:lvl4pPr marL="1371600" indent="0">
              <a:spcAft>
                <a:spcPts val="600"/>
              </a:spcAft>
              <a:buNone/>
              <a:defRPr sz="900"/>
            </a:lvl4pPr>
            <a:lvl5pPr marL="1828800" indent="0">
              <a:spcAft>
                <a:spcPts val="600"/>
              </a:spcAft>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3"/>
          <p:cNvSpPr>
            <a:spLocks noGrp="1"/>
          </p:cNvSpPr>
          <p:nvPr>
            <p:ph type="dt" sz="half" idx="10"/>
          </p:nvPr>
        </p:nvSpPr>
        <p:spPr/>
        <p:txBody>
          <a:bodyPr/>
          <a:lstStyle>
            <a:lvl1pPr>
              <a:defRPr/>
            </a:lvl1pPr>
          </a:lstStyle>
          <a:p>
            <a:pPr>
              <a:defRPr/>
            </a:pPr>
            <a:fld id="{4719D79D-94FA-4D29-B742-E679B1A54263}"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6773AE01-34CE-4120-926A-17A19EBC681C}" type="slidenum">
              <a:rPr lang="it-IT"/>
              <a:pPr/>
              <a:t>‹N›</a:t>
            </a:fld>
            <a:endParaRPr lang="it-IT"/>
          </a:p>
        </p:txBody>
      </p:sp>
    </p:spTree>
    <p:extLst>
      <p:ext uri="{BB962C8B-B14F-4D97-AF65-F5344CB8AC3E}">
        <p14:creationId xmlns:p14="http://schemas.microsoft.com/office/powerpoint/2010/main" val="269993077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85888" y="428604"/>
            <a:ext cx="6172224" cy="566738"/>
          </a:xfrm>
        </p:spPr>
        <p:txBody>
          <a:bodyPr/>
          <a:lstStyle>
            <a:lvl1pPr algn="ctr">
              <a:defRPr sz="2800" b="1">
                <a:ln w="9525">
                  <a:solidFill>
                    <a:schemeClr val="tx2">
                      <a:tint val="5000"/>
                    </a:schemeClr>
                  </a:solidFill>
                  <a:prstDash val="solid"/>
                </a:ln>
              </a:defRPr>
            </a:lvl1pPr>
          </a:lstStyle>
          <a:p>
            <a:r>
              <a:rPr lang="it-IT"/>
              <a:t>Fare clic per modificare lo stile del titolo</a:t>
            </a:r>
            <a:endParaRPr lang="en-US"/>
          </a:p>
        </p:txBody>
      </p:sp>
      <p:sp>
        <p:nvSpPr>
          <p:cNvPr id="3" name="Picture Placeholder 2"/>
          <p:cNvSpPr>
            <a:spLocks noGrp="1"/>
          </p:cNvSpPr>
          <p:nvPr>
            <p:ph type="pic" idx="1"/>
          </p:nvPr>
        </p:nvSpPr>
        <p:spPr>
          <a:xfrm>
            <a:off x="486000" y="1151862"/>
            <a:ext cx="8172000" cy="4420278"/>
          </a:xfrm>
          <a:prstGeom prst="ellipse">
            <a:avLst/>
          </a:prstGeom>
          <a:ln w="25400" cap="flat" cmpd="sng" algn="ctr">
            <a:solidFill>
              <a:schemeClr val="accent5">
                <a:shade val="75000"/>
              </a:schemeClr>
            </a:solidFill>
            <a:prstDash val="solid"/>
          </a:ln>
          <a:effectLst>
            <a:glow rad="152400">
              <a:schemeClr val="accent5">
                <a:alpha val="75000"/>
              </a:schemeClr>
            </a:glow>
          </a:effectLst>
        </p:spPr>
        <p:style>
          <a:lnRef idx="2">
            <a:schemeClr val="accent5"/>
          </a:lnRef>
          <a:fillRef idx="1">
            <a:schemeClr val="lt1"/>
          </a:fillRef>
          <a:effectRef idx="0">
            <a:schemeClr val="accent5"/>
          </a:effectRef>
          <a:fontRef idx="minor">
            <a:schemeClr val="dk1"/>
          </a:fontRef>
        </p:style>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endParaRPr lang="en-US" noProof="0"/>
          </a:p>
        </p:txBody>
      </p:sp>
      <p:sp>
        <p:nvSpPr>
          <p:cNvPr id="4" name="Text Placeholder 3"/>
          <p:cNvSpPr>
            <a:spLocks noGrp="1"/>
          </p:cNvSpPr>
          <p:nvPr>
            <p:ph type="body" sz="half" idx="2"/>
          </p:nvPr>
        </p:nvSpPr>
        <p:spPr>
          <a:xfrm>
            <a:off x="1828800" y="5695972"/>
            <a:ext cx="5486400" cy="804862"/>
          </a:xfrm>
        </p:spPr>
        <p:txBody>
          <a:bodyPr anchor="ctr"/>
          <a:lstStyle>
            <a:lvl1pPr marL="0" indent="0" algn="ctr">
              <a:buNone/>
              <a:defRPr sz="1400"/>
            </a:lvl1pPr>
            <a:lvl2pPr marL="457200" indent="0" algn="ctr">
              <a:buNone/>
              <a:defRPr sz="1200"/>
            </a:lvl2pPr>
            <a:lvl3pPr marL="914400" indent="0" algn="ctr">
              <a:buNone/>
              <a:defRPr sz="1000"/>
            </a:lvl3pPr>
            <a:lvl4pPr marL="1371600" indent="0" algn="ctr">
              <a:buNone/>
              <a:defRPr sz="900"/>
            </a:lvl4pPr>
            <a:lvl5pPr marL="1828800" indent="0" algn="ctr">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3"/>
          <p:cNvSpPr>
            <a:spLocks noGrp="1"/>
          </p:cNvSpPr>
          <p:nvPr>
            <p:ph type="dt" sz="half" idx="10"/>
          </p:nvPr>
        </p:nvSpPr>
        <p:spPr/>
        <p:txBody>
          <a:bodyPr/>
          <a:lstStyle>
            <a:lvl1pPr>
              <a:defRPr/>
            </a:lvl1pPr>
          </a:lstStyle>
          <a:p>
            <a:pPr>
              <a:defRPr/>
            </a:pPr>
            <a:fld id="{54719751-74C7-40EE-8083-0F9B92F6C96F}"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8251F4A1-1D93-4E18-9F38-97F3F9E478FB}" type="slidenum">
              <a:rPr lang="it-IT"/>
              <a:pPr/>
              <a:t>‹N›</a:t>
            </a:fld>
            <a:endParaRPr lang="it-IT"/>
          </a:p>
        </p:txBody>
      </p:sp>
    </p:spTree>
    <p:extLst>
      <p:ext uri="{BB962C8B-B14F-4D97-AF65-F5344CB8AC3E}">
        <p14:creationId xmlns:p14="http://schemas.microsoft.com/office/powerpoint/2010/main" val="166785790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Vertical Text Placeholder 2"/>
          <p:cNvSpPr>
            <a:spLocks noGrp="1"/>
          </p:cNvSpPr>
          <p:nvPr>
            <p:ph type="body" orient="vert" idx="1"/>
          </p:nvPr>
        </p:nvSpPr>
        <p:spPr>
          <a:xfrm>
            <a:off x="457200" y="1500174"/>
            <a:ext cx="8229600" cy="4857784"/>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lvl1pPr>
              <a:defRPr/>
            </a:lvl1pPr>
          </a:lstStyle>
          <a:p>
            <a:pPr>
              <a:defRPr/>
            </a:pPr>
            <a:fld id="{151613FC-E924-447F-B9C5-0D19568D6C5C}"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E58B880D-1E65-4BBA-9495-996F9034388C}" type="slidenum">
              <a:rPr lang="it-IT"/>
              <a:pPr/>
              <a:t>‹N›</a:t>
            </a:fld>
            <a:endParaRPr lang="it-IT"/>
          </a:p>
        </p:txBody>
      </p:sp>
    </p:spTree>
    <p:extLst>
      <p:ext uri="{BB962C8B-B14F-4D97-AF65-F5344CB8AC3E}">
        <p14:creationId xmlns:p14="http://schemas.microsoft.com/office/powerpoint/2010/main" val="137831384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72330" y="274638"/>
            <a:ext cx="1614470" cy="6083320"/>
          </a:xfrm>
        </p:spPr>
        <p:txBody>
          <a:bodyPr vert="eaVert"/>
          <a:lstStyle/>
          <a:p>
            <a:r>
              <a:rPr lang="it-IT"/>
              <a:t>Fare clic per modificare lo stile del titolo</a:t>
            </a:r>
            <a:endParaRPr lang="en-US"/>
          </a:p>
        </p:txBody>
      </p:sp>
      <p:sp>
        <p:nvSpPr>
          <p:cNvPr id="3" name="Vertical Text Placeholder 2"/>
          <p:cNvSpPr>
            <a:spLocks noGrp="1"/>
          </p:cNvSpPr>
          <p:nvPr>
            <p:ph type="body" orient="vert" idx="1"/>
          </p:nvPr>
        </p:nvSpPr>
        <p:spPr>
          <a:xfrm>
            <a:off x="457200" y="274638"/>
            <a:ext cx="6543692" cy="608332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lvl1pPr>
              <a:defRPr/>
            </a:lvl1pPr>
          </a:lstStyle>
          <a:p>
            <a:pPr>
              <a:defRPr/>
            </a:pPr>
            <a:fld id="{6CA1D07D-8C74-43D7-B91E-507554582FD2}"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317F6DA8-77EA-45C7-A90B-4D0797FE5D12}" type="slidenum">
              <a:rPr lang="it-IT"/>
              <a:pPr/>
              <a:t>‹N›</a:t>
            </a:fld>
            <a:endParaRPr lang="it-IT"/>
          </a:p>
        </p:txBody>
      </p:sp>
    </p:spTree>
    <p:extLst>
      <p:ext uri="{BB962C8B-B14F-4D97-AF65-F5344CB8AC3E}">
        <p14:creationId xmlns:p14="http://schemas.microsoft.com/office/powerpoint/2010/main" val="346247282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4" name="Rectangle 6"/>
          <p:cNvSpPr/>
          <p:nvPr/>
        </p:nvSpPr>
        <p:spPr>
          <a:xfrm>
            <a:off x="7010400" y="152400"/>
            <a:ext cx="1981200" cy="65563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7"/>
          <p:cNvSpPr/>
          <p:nvPr/>
        </p:nvSpPr>
        <p:spPr>
          <a:xfrm>
            <a:off x="152400" y="153988"/>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Subtitle 2"/>
          <p:cNvSpPr>
            <a:spLocks noGrp="1"/>
          </p:cNvSpPr>
          <p:nvPr>
            <p:ph type="subTitle" idx="1"/>
          </p:nvPr>
        </p:nvSpPr>
        <p:spPr>
          <a:xfrm>
            <a:off x="7010400" y="2052960"/>
            <a:ext cx="1981200" cy="1828800"/>
          </a:xfrm>
        </p:spPr>
        <p:txBody>
          <a:bodyPr anchor="ct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it-IT"/>
              <a:t>Fare clic per modificare lo stile del titolo</a:t>
            </a:r>
            <a:endParaRPr lang="en-US" dirty="0"/>
          </a:p>
        </p:txBody>
      </p:sp>
      <p:sp>
        <p:nvSpPr>
          <p:cNvPr id="6" name="Date Placeholder 9"/>
          <p:cNvSpPr>
            <a:spLocks noGrp="1"/>
          </p:cNvSpPr>
          <p:nvPr>
            <p:ph type="dt" sz="half" idx="10"/>
          </p:nvPr>
        </p:nvSpPr>
        <p:spPr/>
        <p:txBody>
          <a:bodyPr/>
          <a:lstStyle>
            <a:lvl1pPr>
              <a:defRPr>
                <a:solidFill>
                  <a:schemeClr val="bg2"/>
                </a:solidFill>
              </a:defRPr>
            </a:lvl1pPr>
          </a:lstStyle>
          <a:p>
            <a:pPr>
              <a:defRPr/>
            </a:pPr>
            <a:fld id="{3921C58A-C61C-4F22-93BA-EF849AB3468F}" type="datetimeFigureOut">
              <a:rPr lang="it-IT"/>
              <a:pPr>
                <a:defRPr/>
              </a:pPr>
              <a:t>18/09/2024</a:t>
            </a:fld>
            <a:endParaRPr lang="it-IT"/>
          </a:p>
        </p:txBody>
      </p:sp>
      <p:sp>
        <p:nvSpPr>
          <p:cNvPr id="7" name="Slide Number Placeholder 10"/>
          <p:cNvSpPr>
            <a:spLocks noGrp="1"/>
          </p:cNvSpPr>
          <p:nvPr>
            <p:ph type="sldNum" sz="quarter" idx="11"/>
          </p:nvPr>
        </p:nvSpPr>
        <p:spPr/>
        <p:txBody>
          <a:bodyPr/>
          <a:lstStyle>
            <a:lvl1pPr>
              <a:defRPr>
                <a:solidFill>
                  <a:srgbClr val="FFFFFF"/>
                </a:solidFill>
              </a:defRPr>
            </a:lvl1pPr>
          </a:lstStyle>
          <a:p>
            <a:fld id="{0B2B896E-CD20-453D-9899-04BB9D4BA566}" type="slidenum">
              <a:rPr lang="it-IT"/>
              <a:pPr/>
              <a:t>‹N›</a:t>
            </a:fld>
            <a:endParaRPr lang="it-IT"/>
          </a:p>
        </p:txBody>
      </p:sp>
      <p:sp>
        <p:nvSpPr>
          <p:cNvPr id="8" name="Footer Placeholder 11"/>
          <p:cNvSpPr>
            <a:spLocks noGrp="1"/>
          </p:cNvSpPr>
          <p:nvPr>
            <p:ph type="ftr" sz="quarter" idx="12"/>
          </p:nvPr>
        </p:nvSpPr>
        <p:spPr/>
        <p:txBody>
          <a:bodyPr/>
          <a:lstStyle>
            <a:lvl1pPr>
              <a:defRPr>
                <a:solidFill>
                  <a:schemeClr val="bg2"/>
                </a:solidFill>
              </a:defRPr>
            </a:lvl1pPr>
          </a:lstStyle>
          <a:p>
            <a:pPr>
              <a:defRPr/>
            </a:pPr>
            <a:endParaRPr lang="it-IT"/>
          </a:p>
        </p:txBody>
      </p:sp>
    </p:spTree>
    <p:extLst>
      <p:ext uri="{BB962C8B-B14F-4D97-AF65-F5344CB8AC3E}">
        <p14:creationId xmlns:p14="http://schemas.microsoft.com/office/powerpoint/2010/main" val="37611296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Title 6"/>
          <p:cNvSpPr>
            <a:spLocks noGrp="1"/>
          </p:cNvSpPr>
          <p:nvPr>
            <p:ph type="title"/>
          </p:nvPr>
        </p:nvSpPr>
        <p:spPr/>
        <p:txBody>
          <a:bodyPr/>
          <a:lstStyle/>
          <a:p>
            <a:r>
              <a:rPr lang="it-IT"/>
              <a:t>Fare clic per modificare lo stile del titolo</a:t>
            </a:r>
            <a:endParaRPr lang="en-US"/>
          </a:p>
        </p:txBody>
      </p:sp>
      <p:sp>
        <p:nvSpPr>
          <p:cNvPr id="4" name="Date Placeholder 3"/>
          <p:cNvSpPr>
            <a:spLocks noGrp="1"/>
          </p:cNvSpPr>
          <p:nvPr>
            <p:ph type="dt" sz="half" idx="10"/>
          </p:nvPr>
        </p:nvSpPr>
        <p:spPr/>
        <p:txBody>
          <a:bodyPr/>
          <a:lstStyle>
            <a:lvl1pPr>
              <a:defRPr/>
            </a:lvl1pPr>
          </a:lstStyle>
          <a:p>
            <a:pPr>
              <a:defRPr/>
            </a:pPr>
            <a:fld id="{EE353393-ED4D-4F4A-B870-9D3177B6D500}"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a:ln/>
        </p:spPr>
        <p:txBody>
          <a:bodyPr/>
          <a:lstStyle>
            <a:lvl1pPr>
              <a:defRPr/>
            </a:lvl1pPr>
          </a:lstStyle>
          <a:p>
            <a:fld id="{497008B8-332F-42DA-872F-F45D8B5A286D}" type="slidenum">
              <a:rPr lang="it-IT"/>
              <a:pPr/>
              <a:t>‹N›</a:t>
            </a:fld>
            <a:endParaRPr lang="it-IT"/>
          </a:p>
        </p:txBody>
      </p:sp>
    </p:spTree>
    <p:extLst>
      <p:ext uri="{BB962C8B-B14F-4D97-AF65-F5344CB8AC3E}">
        <p14:creationId xmlns:p14="http://schemas.microsoft.com/office/powerpoint/2010/main" val="24090766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4" name="Rectangle 6"/>
          <p:cNvSpPr/>
          <p:nvPr/>
        </p:nvSpPr>
        <p:spPr>
          <a:xfrm>
            <a:off x="7010400" y="152400"/>
            <a:ext cx="1981200" cy="65563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7"/>
          <p:cNvSpPr/>
          <p:nvPr/>
        </p:nvSpPr>
        <p:spPr>
          <a:xfrm>
            <a:off x="152400" y="153988"/>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it-IT"/>
              <a:t>Fare clic per modificare lo stile del titolo</a:t>
            </a:r>
            <a:endParaRPr lang="en-US" dirty="0"/>
          </a:p>
        </p:txBody>
      </p:sp>
      <p:sp>
        <p:nvSpPr>
          <p:cNvPr id="6" name="Date Placeholder 8"/>
          <p:cNvSpPr>
            <a:spLocks noGrp="1"/>
          </p:cNvSpPr>
          <p:nvPr>
            <p:ph type="dt" sz="half" idx="10"/>
          </p:nvPr>
        </p:nvSpPr>
        <p:spPr/>
        <p:txBody>
          <a:bodyPr/>
          <a:lstStyle>
            <a:lvl1pPr>
              <a:defRPr>
                <a:solidFill>
                  <a:srgbClr val="FFFFFF"/>
                </a:solidFill>
              </a:defRPr>
            </a:lvl1pPr>
          </a:lstStyle>
          <a:p>
            <a:pPr>
              <a:defRPr/>
            </a:pPr>
            <a:fld id="{C8F949AD-8A3C-4B6A-8404-113F679AB273}" type="datetimeFigureOut">
              <a:rPr lang="it-IT"/>
              <a:pPr>
                <a:defRPr/>
              </a:pPr>
              <a:t>18/09/2024</a:t>
            </a:fld>
            <a:endParaRPr lang="it-IT"/>
          </a:p>
        </p:txBody>
      </p:sp>
      <p:sp>
        <p:nvSpPr>
          <p:cNvPr id="7" name="Slide Number Placeholder 9"/>
          <p:cNvSpPr>
            <a:spLocks noGrp="1"/>
          </p:cNvSpPr>
          <p:nvPr>
            <p:ph type="sldNum" sz="quarter" idx="11"/>
          </p:nvPr>
        </p:nvSpPr>
        <p:spPr/>
        <p:txBody>
          <a:bodyPr/>
          <a:lstStyle>
            <a:lvl1pPr>
              <a:defRPr>
                <a:solidFill>
                  <a:schemeClr val="bg2"/>
                </a:solidFill>
              </a:defRPr>
            </a:lvl1pPr>
          </a:lstStyle>
          <a:p>
            <a:fld id="{622AC1B8-263A-48FA-AB81-0A4AAA98A789}" type="slidenum">
              <a:rPr lang="it-IT"/>
              <a:pPr/>
              <a:t>‹N›</a:t>
            </a:fld>
            <a:endParaRPr lang="it-IT"/>
          </a:p>
        </p:txBody>
      </p:sp>
      <p:sp>
        <p:nvSpPr>
          <p:cNvPr id="8" name="Footer Placeholder 10"/>
          <p:cNvSpPr>
            <a:spLocks noGrp="1"/>
          </p:cNvSpPr>
          <p:nvPr>
            <p:ph type="ftr" sz="quarter" idx="12"/>
          </p:nvPr>
        </p:nvSpPr>
        <p:spPr/>
        <p:txBody>
          <a:bodyPr/>
          <a:lstStyle>
            <a:lvl1pPr>
              <a:defRPr>
                <a:solidFill>
                  <a:srgbClr val="FFFFFF"/>
                </a:solidFill>
              </a:defRPr>
            </a:lvl1pPr>
          </a:lstStyle>
          <a:p>
            <a:pPr>
              <a:defRPr/>
            </a:pPr>
            <a:endParaRPr lang="it-IT"/>
          </a:p>
        </p:txBody>
      </p:sp>
    </p:spTree>
    <p:extLst>
      <p:ext uri="{BB962C8B-B14F-4D97-AF65-F5344CB8AC3E}">
        <p14:creationId xmlns:p14="http://schemas.microsoft.com/office/powerpoint/2010/main" val="34184195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8" name="Title 7"/>
          <p:cNvSpPr>
            <a:spLocks noGrp="1"/>
          </p:cNvSpPr>
          <p:nvPr>
            <p:ph type="title"/>
          </p:nvPr>
        </p:nvSpPr>
        <p:spPr/>
        <p:txBody>
          <a:bodyPr/>
          <a:lstStyle/>
          <a:p>
            <a:r>
              <a:rPr lang="it-IT"/>
              <a:t>Fare clic per modificare lo stile del titolo</a:t>
            </a:r>
            <a:endParaRPr lang="en-US"/>
          </a:p>
        </p:txBody>
      </p:sp>
      <p:sp>
        <p:nvSpPr>
          <p:cNvPr id="5" name="Date Placeholder 3"/>
          <p:cNvSpPr>
            <a:spLocks noGrp="1"/>
          </p:cNvSpPr>
          <p:nvPr>
            <p:ph type="dt" sz="half" idx="10"/>
          </p:nvPr>
        </p:nvSpPr>
        <p:spPr/>
        <p:txBody>
          <a:bodyPr/>
          <a:lstStyle>
            <a:lvl1pPr>
              <a:defRPr/>
            </a:lvl1pPr>
          </a:lstStyle>
          <a:p>
            <a:pPr>
              <a:defRPr/>
            </a:pPr>
            <a:fld id="{5DD3D4DD-F498-4E61-BEF8-E9E436BC313E}"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a:ln/>
        </p:spPr>
        <p:txBody>
          <a:bodyPr/>
          <a:lstStyle>
            <a:lvl1pPr>
              <a:defRPr/>
            </a:lvl1pPr>
          </a:lstStyle>
          <a:p>
            <a:fld id="{8FDD9B39-EAAB-4040-AAEF-CE6C59F43E0A}" type="slidenum">
              <a:rPr lang="it-IT"/>
              <a:pPr/>
              <a:t>‹N›</a:t>
            </a:fld>
            <a:endParaRPr lang="it-IT"/>
          </a:p>
        </p:txBody>
      </p:sp>
    </p:spTree>
    <p:extLst>
      <p:ext uri="{BB962C8B-B14F-4D97-AF65-F5344CB8AC3E}">
        <p14:creationId xmlns:p14="http://schemas.microsoft.com/office/powerpoint/2010/main" val="132929340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10" name="Title 9"/>
          <p:cNvSpPr>
            <a:spLocks noGrp="1"/>
          </p:cNvSpPr>
          <p:nvPr>
            <p:ph type="title"/>
          </p:nvPr>
        </p:nvSpPr>
        <p:spPr/>
        <p:txBody>
          <a:bodyPr/>
          <a:lstStyle/>
          <a:p>
            <a:r>
              <a:rPr lang="it-IT"/>
              <a:t>Fare clic per modificare lo stile del titolo</a:t>
            </a:r>
            <a:endParaRPr lang="en-US"/>
          </a:p>
        </p:txBody>
      </p:sp>
      <p:sp>
        <p:nvSpPr>
          <p:cNvPr id="7" name="Date Placeholder 3"/>
          <p:cNvSpPr>
            <a:spLocks noGrp="1"/>
          </p:cNvSpPr>
          <p:nvPr>
            <p:ph type="dt" sz="half" idx="10"/>
          </p:nvPr>
        </p:nvSpPr>
        <p:spPr/>
        <p:txBody>
          <a:bodyPr/>
          <a:lstStyle>
            <a:lvl1pPr>
              <a:defRPr/>
            </a:lvl1pPr>
          </a:lstStyle>
          <a:p>
            <a:pPr>
              <a:defRPr/>
            </a:pPr>
            <a:fld id="{CA4F94AE-A39A-449B-97A3-FC0E58F6E3E8}" type="datetimeFigureOut">
              <a:rPr lang="it-IT"/>
              <a:pPr>
                <a:defRPr/>
              </a:pPr>
              <a:t>18/09/2024</a:t>
            </a:fld>
            <a:endParaRPr lang="it-IT"/>
          </a:p>
        </p:txBody>
      </p:sp>
      <p:sp>
        <p:nvSpPr>
          <p:cNvPr id="8" name="Footer Placeholder 4"/>
          <p:cNvSpPr>
            <a:spLocks noGrp="1"/>
          </p:cNvSpPr>
          <p:nvPr>
            <p:ph type="ftr" sz="quarter" idx="11"/>
          </p:nvPr>
        </p:nvSpPr>
        <p:spPr/>
        <p:txBody>
          <a:bodyPr/>
          <a:lstStyle>
            <a:lvl1pPr>
              <a:defRPr/>
            </a:lvl1pPr>
          </a:lstStyle>
          <a:p>
            <a:pPr>
              <a:defRPr/>
            </a:pPr>
            <a:endParaRPr lang="it-IT"/>
          </a:p>
        </p:txBody>
      </p:sp>
      <p:sp>
        <p:nvSpPr>
          <p:cNvPr id="9" name="Slide Number Placeholder 5"/>
          <p:cNvSpPr>
            <a:spLocks noGrp="1"/>
          </p:cNvSpPr>
          <p:nvPr>
            <p:ph type="sldNum" sz="quarter" idx="12"/>
          </p:nvPr>
        </p:nvSpPr>
        <p:spPr>
          <a:ln/>
        </p:spPr>
        <p:txBody>
          <a:bodyPr/>
          <a:lstStyle>
            <a:lvl1pPr>
              <a:defRPr/>
            </a:lvl1pPr>
          </a:lstStyle>
          <a:p>
            <a:fld id="{C0EE0095-C61B-4452-8147-17DEEA25BB46}" type="slidenum">
              <a:rPr lang="it-IT"/>
              <a:pPr/>
              <a:t>‹N›</a:t>
            </a:fld>
            <a:endParaRPr lang="it-IT"/>
          </a:p>
        </p:txBody>
      </p:sp>
    </p:spTree>
    <p:extLst>
      <p:ext uri="{BB962C8B-B14F-4D97-AF65-F5344CB8AC3E}">
        <p14:creationId xmlns:p14="http://schemas.microsoft.com/office/powerpoint/2010/main" val="929485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cxnSp>
        <p:nvCxnSpPr>
          <p:cNvPr id="7" name="Connettore 1 6"/>
          <p:cNvCxnSpPr/>
          <p:nvPr/>
        </p:nvCxnSpPr>
        <p:spPr>
          <a:xfrm>
            <a:off x="563563" y="2179638"/>
            <a:ext cx="3748087" cy="158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8" name="Connettore 1 7"/>
          <p:cNvCxnSpPr/>
          <p:nvPr/>
        </p:nvCxnSpPr>
        <p:spPr>
          <a:xfrm>
            <a:off x="4754563" y="2179638"/>
            <a:ext cx="3749675" cy="158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3" name="Segnaposto testo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a:r>
              <a:rPr lang="it-IT"/>
              <a:t>Fare clic per modificare stili del testo dello schema</a:t>
            </a:r>
          </a:p>
        </p:txBody>
      </p:sp>
      <p:sp>
        <p:nvSpPr>
          <p:cNvPr id="32" name="Segnaposto contenuto 31"/>
          <p:cNvSpPr>
            <a:spLocks noGrp="1"/>
          </p:cNvSpPr>
          <p:nvPr>
            <p:ph sz="half" idx="2"/>
          </p:nvPr>
        </p:nvSpPr>
        <p:spPr>
          <a:xfrm>
            <a:off x="457200" y="2201896"/>
            <a:ext cx="4038600" cy="3913632"/>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34" name="Segnaposto contenuto 33"/>
          <p:cNvSpPr>
            <a:spLocks noGrp="1"/>
          </p:cNvSpPr>
          <p:nvPr>
            <p:ph sz="quarter" idx="4"/>
          </p:nvPr>
        </p:nvSpPr>
        <p:spPr>
          <a:xfrm>
            <a:off x="4649788" y="2201896"/>
            <a:ext cx="4038600" cy="3913632"/>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2" name="Titolo 1"/>
          <p:cNvSpPr>
            <a:spLocks noGrp="1"/>
          </p:cNvSpPr>
          <p:nvPr>
            <p:ph type="title"/>
          </p:nvPr>
        </p:nvSpPr>
        <p:spPr>
          <a:xfrm>
            <a:off x="457200" y="155448"/>
            <a:ext cx="8229600" cy="1143000"/>
          </a:xfrm>
        </p:spPr>
        <p:txBody>
          <a:bodyPr/>
          <a:lstStyle>
            <a:lvl1pPr>
              <a:defRPr/>
            </a:lvl1pPr>
          </a:lstStyle>
          <a:p>
            <a:r>
              <a:rPr lang="it-IT"/>
              <a:t>Fare clic per modificare lo stile del titolo</a:t>
            </a:r>
            <a:endParaRPr lang="en-US"/>
          </a:p>
        </p:txBody>
      </p:sp>
      <p:sp>
        <p:nvSpPr>
          <p:cNvPr id="12" name="Segnaposto testo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a:r>
              <a:rPr lang="it-IT"/>
              <a:t>Fare clic per modificare stili del testo dello schema</a:t>
            </a:r>
          </a:p>
        </p:txBody>
      </p:sp>
      <p:sp>
        <p:nvSpPr>
          <p:cNvPr id="9" name="Segnaposto numero diapositiva 8"/>
          <p:cNvSpPr>
            <a:spLocks noGrp="1"/>
          </p:cNvSpPr>
          <p:nvPr>
            <p:ph type="sldNum" sz="quarter" idx="10"/>
          </p:nvPr>
        </p:nvSpPr>
        <p:spPr/>
        <p:txBody>
          <a:bodyPr/>
          <a:lstStyle>
            <a:lvl1pPr>
              <a:defRPr/>
            </a:lvl1pPr>
          </a:lstStyle>
          <a:p>
            <a:fld id="{0E22BF3B-5DA4-433D-BBA5-FC0FC09DCB9C}" type="slidenum">
              <a:rPr lang="it-IT"/>
              <a:pPr/>
              <a:t>‹N›</a:t>
            </a:fld>
            <a:endParaRPr lang="it-IT"/>
          </a:p>
        </p:txBody>
      </p:sp>
      <p:sp>
        <p:nvSpPr>
          <p:cNvPr id="10" name="Segnaposto piè di pagina 7"/>
          <p:cNvSpPr>
            <a:spLocks noGrp="1"/>
          </p:cNvSpPr>
          <p:nvPr>
            <p:ph type="ftr" sz="quarter" idx="11"/>
          </p:nvPr>
        </p:nvSpPr>
        <p:spPr/>
        <p:txBody>
          <a:bodyPr/>
          <a:lstStyle>
            <a:lvl1pPr>
              <a:defRPr/>
            </a:lvl1pPr>
          </a:lstStyle>
          <a:p>
            <a:pPr>
              <a:defRPr/>
            </a:pPr>
            <a:endParaRPr lang="it-IT"/>
          </a:p>
        </p:txBody>
      </p:sp>
      <p:sp>
        <p:nvSpPr>
          <p:cNvPr id="11" name="Segnaposto data 6"/>
          <p:cNvSpPr>
            <a:spLocks noGrp="1"/>
          </p:cNvSpPr>
          <p:nvPr>
            <p:ph type="dt" sz="half" idx="12"/>
          </p:nvPr>
        </p:nvSpPr>
        <p:spPr/>
        <p:txBody>
          <a:bodyPr/>
          <a:lstStyle>
            <a:lvl1pPr>
              <a:defRPr/>
            </a:lvl1pPr>
          </a:lstStyle>
          <a:p>
            <a:pPr>
              <a:defRPr/>
            </a:pPr>
            <a:fld id="{9DB25ABA-9BB5-434A-9C9F-36D0452EDB12}" type="datetimeFigureOut">
              <a:rPr lang="it-IT"/>
              <a:pPr>
                <a:defRPr/>
              </a:pPr>
              <a:t>18/09/2024</a:t>
            </a:fld>
            <a:endParaRPr lang="it-IT"/>
          </a:p>
        </p:txBody>
      </p:sp>
    </p:spTree>
    <p:extLst>
      <p:ext uri="{BB962C8B-B14F-4D97-AF65-F5344CB8AC3E}">
        <p14:creationId xmlns:p14="http://schemas.microsoft.com/office/powerpoint/2010/main" val="296084731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t-IT"/>
              <a:t>Fare clic per modificare lo stile del titolo</a:t>
            </a:r>
            <a:endParaRPr lang="en-US"/>
          </a:p>
        </p:txBody>
      </p:sp>
      <p:sp>
        <p:nvSpPr>
          <p:cNvPr id="3" name="Date Placeholder 3"/>
          <p:cNvSpPr>
            <a:spLocks noGrp="1"/>
          </p:cNvSpPr>
          <p:nvPr>
            <p:ph type="dt" sz="half" idx="10"/>
          </p:nvPr>
        </p:nvSpPr>
        <p:spPr/>
        <p:txBody>
          <a:bodyPr/>
          <a:lstStyle>
            <a:lvl1pPr>
              <a:defRPr/>
            </a:lvl1pPr>
          </a:lstStyle>
          <a:p>
            <a:pPr>
              <a:defRPr/>
            </a:pPr>
            <a:fld id="{4A5E14B1-BEBB-4765-BF28-55115D6FAFE2}" type="datetimeFigureOut">
              <a:rPr lang="it-IT"/>
              <a:pPr>
                <a:defRPr/>
              </a:pPr>
              <a:t>18/09/2024</a:t>
            </a:fld>
            <a:endParaRPr lang="it-IT"/>
          </a:p>
        </p:txBody>
      </p:sp>
      <p:sp>
        <p:nvSpPr>
          <p:cNvPr id="4" name="Footer Placeholder 4"/>
          <p:cNvSpPr>
            <a:spLocks noGrp="1"/>
          </p:cNvSpPr>
          <p:nvPr>
            <p:ph type="ftr" sz="quarter" idx="11"/>
          </p:nvPr>
        </p:nvSpPr>
        <p:spPr/>
        <p:txBody>
          <a:bodyPr/>
          <a:lstStyle>
            <a:lvl1pPr>
              <a:defRPr/>
            </a:lvl1pPr>
          </a:lstStyle>
          <a:p>
            <a:pPr>
              <a:defRPr/>
            </a:pPr>
            <a:endParaRPr lang="it-IT"/>
          </a:p>
        </p:txBody>
      </p:sp>
      <p:sp>
        <p:nvSpPr>
          <p:cNvPr id="5" name="Slide Number Placeholder 5"/>
          <p:cNvSpPr>
            <a:spLocks noGrp="1"/>
          </p:cNvSpPr>
          <p:nvPr>
            <p:ph type="sldNum" sz="quarter" idx="12"/>
          </p:nvPr>
        </p:nvSpPr>
        <p:spPr>
          <a:ln/>
        </p:spPr>
        <p:txBody>
          <a:bodyPr/>
          <a:lstStyle>
            <a:lvl1pPr>
              <a:defRPr/>
            </a:lvl1pPr>
          </a:lstStyle>
          <a:p>
            <a:fld id="{B128043D-C853-45BD-B2F2-0DDD502C5152}" type="slidenum">
              <a:rPr lang="it-IT"/>
              <a:pPr/>
              <a:t>‹N›</a:t>
            </a:fld>
            <a:endParaRPr lang="it-IT"/>
          </a:p>
        </p:txBody>
      </p:sp>
    </p:spTree>
    <p:extLst>
      <p:ext uri="{BB962C8B-B14F-4D97-AF65-F5344CB8AC3E}">
        <p14:creationId xmlns:p14="http://schemas.microsoft.com/office/powerpoint/2010/main" val="29530106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4"/>
          <p:cNvSpPr/>
          <p:nvPr/>
        </p:nvSpPr>
        <p:spPr>
          <a:xfrm>
            <a:off x="152400" y="150813"/>
            <a:ext cx="8831263" cy="65563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Date Placeholder 1"/>
          <p:cNvSpPr>
            <a:spLocks noGrp="1"/>
          </p:cNvSpPr>
          <p:nvPr>
            <p:ph type="dt" sz="half" idx="10"/>
          </p:nvPr>
        </p:nvSpPr>
        <p:spPr/>
        <p:txBody>
          <a:bodyPr/>
          <a:lstStyle>
            <a:lvl1pPr>
              <a:defRPr/>
            </a:lvl1pPr>
          </a:lstStyle>
          <a:p>
            <a:pPr>
              <a:defRPr/>
            </a:pPr>
            <a:fld id="{D556B83B-D49B-45CF-A2E7-3AF8D9895025}" type="datetimeFigureOut">
              <a:rPr lang="it-IT"/>
              <a:pPr>
                <a:defRPr/>
              </a:pPr>
              <a:t>18/09/2024</a:t>
            </a:fld>
            <a:endParaRPr lang="it-IT"/>
          </a:p>
        </p:txBody>
      </p:sp>
      <p:sp>
        <p:nvSpPr>
          <p:cNvPr id="4" name="Footer Placeholder 2"/>
          <p:cNvSpPr>
            <a:spLocks noGrp="1"/>
          </p:cNvSpPr>
          <p:nvPr>
            <p:ph type="ftr" sz="quarter" idx="11"/>
          </p:nvPr>
        </p:nvSpPr>
        <p:spPr/>
        <p:txBody>
          <a:bodyPr/>
          <a:lstStyle>
            <a:lvl1pPr>
              <a:defRPr/>
            </a:lvl1pPr>
          </a:lstStyle>
          <a:p>
            <a:pPr>
              <a:defRPr/>
            </a:pPr>
            <a:endParaRPr lang="it-IT"/>
          </a:p>
        </p:txBody>
      </p:sp>
      <p:sp>
        <p:nvSpPr>
          <p:cNvPr id="5" name="Slide Number Placeholder 3"/>
          <p:cNvSpPr>
            <a:spLocks noGrp="1"/>
          </p:cNvSpPr>
          <p:nvPr>
            <p:ph type="sldNum" sz="quarter" idx="12"/>
          </p:nvPr>
        </p:nvSpPr>
        <p:spPr/>
        <p:txBody>
          <a:bodyPr/>
          <a:lstStyle>
            <a:lvl1pPr>
              <a:defRPr/>
            </a:lvl1pPr>
          </a:lstStyle>
          <a:p>
            <a:fld id="{FECD1451-3BE0-44E3-9F50-406BB0906786}" type="slidenum">
              <a:rPr lang="it-IT"/>
              <a:pPr/>
              <a:t>‹N›</a:t>
            </a:fld>
            <a:endParaRPr lang="it-IT"/>
          </a:p>
        </p:txBody>
      </p:sp>
    </p:spTree>
    <p:extLst>
      <p:ext uri="{BB962C8B-B14F-4D97-AF65-F5344CB8AC3E}">
        <p14:creationId xmlns:p14="http://schemas.microsoft.com/office/powerpoint/2010/main" val="98103793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1">
        <a:schemeClr val="bg2"/>
      </p:bgRef>
    </p:bg>
    <p:spTree>
      <p:nvGrpSpPr>
        <p:cNvPr id="1" name=""/>
        <p:cNvGrpSpPr/>
        <p:nvPr/>
      </p:nvGrpSpPr>
      <p:grpSpPr>
        <a:xfrm>
          <a:off x="0" y="0"/>
          <a:ext cx="0" cy="0"/>
          <a:chOff x="0" y="0"/>
          <a:chExt cx="0" cy="0"/>
        </a:xfrm>
      </p:grpSpPr>
      <p:sp>
        <p:nvSpPr>
          <p:cNvPr id="5"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7"/>
          <p:cNvSpPr/>
          <p:nvPr/>
        </p:nvSpPr>
        <p:spPr>
          <a:xfrm>
            <a:off x="7010400" y="150813"/>
            <a:ext cx="1981200" cy="65563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useBgFill="1">
        <p:nvSpPr>
          <p:cNvPr id="7"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it-IT"/>
              <a:t>Fare clic per modificare lo stile del titolo</a:t>
            </a:r>
            <a:endParaRPr lang="en-US" dirty="0"/>
          </a:p>
        </p:txBody>
      </p:sp>
      <p:sp>
        <p:nvSpPr>
          <p:cNvPr id="8" name="Date Placeholder 4"/>
          <p:cNvSpPr>
            <a:spLocks noGrp="1"/>
          </p:cNvSpPr>
          <p:nvPr>
            <p:ph type="dt" sz="half" idx="10"/>
          </p:nvPr>
        </p:nvSpPr>
        <p:spPr/>
        <p:txBody>
          <a:bodyPr/>
          <a:lstStyle>
            <a:lvl1pPr>
              <a:defRPr/>
            </a:lvl1pPr>
          </a:lstStyle>
          <a:p>
            <a:pPr>
              <a:defRPr/>
            </a:pPr>
            <a:fld id="{2EDA1702-632A-4BF8-B2BE-038B9BEF727E}" type="datetimeFigureOut">
              <a:rPr lang="it-IT"/>
              <a:pPr>
                <a:defRPr/>
              </a:pPr>
              <a:t>18/09/2024</a:t>
            </a:fld>
            <a:endParaRPr lang="it-IT"/>
          </a:p>
        </p:txBody>
      </p:sp>
      <p:sp>
        <p:nvSpPr>
          <p:cNvPr id="9" name="Footer Placeholder 5"/>
          <p:cNvSpPr>
            <a:spLocks noGrp="1"/>
          </p:cNvSpPr>
          <p:nvPr>
            <p:ph type="ftr" sz="quarter" idx="11"/>
          </p:nvPr>
        </p:nvSpPr>
        <p:spPr/>
        <p:txBody>
          <a:bodyPr/>
          <a:lstStyle>
            <a:lvl1pPr>
              <a:defRPr/>
            </a:lvl1pPr>
          </a:lstStyle>
          <a:p>
            <a:pPr>
              <a:defRPr/>
            </a:pPr>
            <a:endParaRPr lang="it-IT"/>
          </a:p>
        </p:txBody>
      </p:sp>
      <p:sp>
        <p:nvSpPr>
          <p:cNvPr id="10" name="Slide Number Placeholder 6"/>
          <p:cNvSpPr>
            <a:spLocks noGrp="1"/>
          </p:cNvSpPr>
          <p:nvPr>
            <p:ph type="sldNum" sz="quarter" idx="12"/>
          </p:nvPr>
        </p:nvSpPr>
        <p:spPr/>
        <p:txBody>
          <a:bodyPr/>
          <a:lstStyle>
            <a:lvl1pPr>
              <a:defRPr>
                <a:solidFill>
                  <a:srgbClr val="FFFFFF"/>
                </a:solidFill>
              </a:defRPr>
            </a:lvl1pPr>
          </a:lstStyle>
          <a:p>
            <a:fld id="{A6381027-A77F-4F73-BF1E-C82996B5391E}" type="slidenum">
              <a:rPr lang="it-IT"/>
              <a:pPr/>
              <a:t>‹N›</a:t>
            </a:fld>
            <a:endParaRPr lang="it-IT"/>
          </a:p>
        </p:txBody>
      </p:sp>
    </p:spTree>
    <p:extLst>
      <p:ext uri="{BB962C8B-B14F-4D97-AF65-F5344CB8AC3E}">
        <p14:creationId xmlns:p14="http://schemas.microsoft.com/office/powerpoint/2010/main" val="4043227866"/>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bg>
      <p:bgRef idx="1001">
        <a:schemeClr val="bg2"/>
      </p:bgRef>
    </p:bg>
    <p:spTree>
      <p:nvGrpSpPr>
        <p:cNvPr id="1" name=""/>
        <p:cNvGrpSpPr/>
        <p:nvPr/>
      </p:nvGrpSpPr>
      <p:grpSpPr>
        <a:xfrm>
          <a:off x="0" y="0"/>
          <a:ext cx="0" cy="0"/>
          <a:chOff x="0" y="0"/>
          <a:chExt cx="0" cy="0"/>
        </a:xfrm>
      </p:grpSpPr>
      <p:sp>
        <p:nvSpPr>
          <p:cNvPr id="5"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useBgFill="1">
        <p:nvSpPr>
          <p:cNvPr id="6" name="Rectangle 8"/>
          <p:cNvSpPr/>
          <p:nvPr/>
        </p:nvSpPr>
        <p:spPr>
          <a:xfrm>
            <a:off x="7010400" y="150813"/>
            <a:ext cx="1981200" cy="65563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endParaRPr lang="en-US" noProof="0"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it-IT"/>
              <a:t>Fare clic per modificare lo stile del titolo</a:t>
            </a:r>
            <a:endParaRPr lang="en-US" dirty="0"/>
          </a:p>
        </p:txBody>
      </p:sp>
      <p:sp>
        <p:nvSpPr>
          <p:cNvPr id="7" name="Date Placeholder 4"/>
          <p:cNvSpPr>
            <a:spLocks noGrp="1"/>
          </p:cNvSpPr>
          <p:nvPr>
            <p:ph type="dt" sz="half" idx="10"/>
          </p:nvPr>
        </p:nvSpPr>
        <p:spPr/>
        <p:txBody>
          <a:bodyPr/>
          <a:lstStyle>
            <a:lvl1pPr>
              <a:defRPr/>
            </a:lvl1pPr>
          </a:lstStyle>
          <a:p>
            <a:pPr>
              <a:defRPr/>
            </a:pPr>
            <a:fld id="{CC71E5E7-A68F-4E4E-8557-D05CB52B2329}" type="datetimeFigureOut">
              <a:rPr lang="it-IT"/>
              <a:pPr>
                <a:defRPr/>
              </a:pPr>
              <a:t>18/09/2024</a:t>
            </a:fld>
            <a:endParaRPr lang="it-IT"/>
          </a:p>
        </p:txBody>
      </p:sp>
      <p:sp>
        <p:nvSpPr>
          <p:cNvPr id="8" name="Footer Placeholder 5"/>
          <p:cNvSpPr>
            <a:spLocks noGrp="1"/>
          </p:cNvSpPr>
          <p:nvPr>
            <p:ph type="ftr" sz="quarter" idx="11"/>
          </p:nvPr>
        </p:nvSpPr>
        <p:spPr/>
        <p:txBody>
          <a:bodyPr/>
          <a:lstStyle>
            <a:lvl1pPr>
              <a:defRPr/>
            </a:lvl1pPr>
          </a:lstStyle>
          <a:p>
            <a:pPr>
              <a:defRPr/>
            </a:pPr>
            <a:endParaRPr lang="it-IT"/>
          </a:p>
        </p:txBody>
      </p:sp>
      <p:sp>
        <p:nvSpPr>
          <p:cNvPr id="9" name="Slide Number Placeholder 6"/>
          <p:cNvSpPr>
            <a:spLocks noGrp="1"/>
          </p:cNvSpPr>
          <p:nvPr>
            <p:ph type="sldNum" sz="quarter" idx="12"/>
          </p:nvPr>
        </p:nvSpPr>
        <p:spPr/>
        <p:txBody>
          <a:bodyPr/>
          <a:lstStyle>
            <a:lvl1pPr>
              <a:defRPr/>
            </a:lvl1pPr>
          </a:lstStyle>
          <a:p>
            <a:fld id="{F339F112-1268-4332-A10B-771A53C31B80}" type="slidenum">
              <a:rPr lang="it-IT"/>
              <a:pPr/>
              <a:t>‹N›</a:t>
            </a:fld>
            <a:endParaRPr lang="it-IT"/>
          </a:p>
        </p:txBody>
      </p:sp>
    </p:spTree>
    <p:extLst>
      <p:ext uri="{BB962C8B-B14F-4D97-AF65-F5344CB8AC3E}">
        <p14:creationId xmlns:p14="http://schemas.microsoft.com/office/powerpoint/2010/main" val="707183016"/>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lvl1pPr>
              <a:defRPr/>
            </a:lvl1pPr>
          </a:lstStyle>
          <a:p>
            <a:pPr>
              <a:defRPr/>
            </a:pPr>
            <a:fld id="{F6FF1655-75AD-4FBE-B6E6-073A37C101B8}"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a:ln/>
        </p:spPr>
        <p:txBody>
          <a:bodyPr/>
          <a:lstStyle>
            <a:lvl1pPr>
              <a:defRPr/>
            </a:lvl1pPr>
          </a:lstStyle>
          <a:p>
            <a:fld id="{045C9851-00A6-4257-A6AE-ACEEF5723247}" type="slidenum">
              <a:rPr lang="it-IT"/>
              <a:pPr/>
              <a:t>‹N›</a:t>
            </a:fld>
            <a:endParaRPr lang="it-IT"/>
          </a:p>
        </p:txBody>
      </p:sp>
    </p:spTree>
    <p:extLst>
      <p:ext uri="{BB962C8B-B14F-4D97-AF65-F5344CB8AC3E}">
        <p14:creationId xmlns:p14="http://schemas.microsoft.com/office/powerpoint/2010/main" val="257322434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4" name="Rectangle 6"/>
          <p:cNvSpPr/>
          <p:nvPr/>
        </p:nvSpPr>
        <p:spPr>
          <a:xfrm>
            <a:off x="152400" y="147638"/>
            <a:ext cx="6705600" cy="65563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7"/>
          <p:cNvSpPr/>
          <p:nvPr/>
        </p:nvSpPr>
        <p:spPr>
          <a:xfrm>
            <a:off x="7010400" y="147638"/>
            <a:ext cx="1955800" cy="65563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6" name="Date Placeholder 3"/>
          <p:cNvSpPr>
            <a:spLocks noGrp="1"/>
          </p:cNvSpPr>
          <p:nvPr>
            <p:ph type="dt" sz="half" idx="10"/>
          </p:nvPr>
        </p:nvSpPr>
        <p:spPr/>
        <p:txBody>
          <a:bodyPr/>
          <a:lstStyle>
            <a:lvl1pPr>
              <a:defRPr/>
            </a:lvl1pPr>
          </a:lstStyle>
          <a:p>
            <a:pPr>
              <a:defRPr/>
            </a:pPr>
            <a:fld id="{6227A4DD-173E-4718-AB4C-2DF5C63E1D48}" type="datetimeFigureOut">
              <a:rPr lang="it-IT"/>
              <a:pPr>
                <a:defRPr/>
              </a:pPr>
              <a:t>18/09/2024</a:t>
            </a:fld>
            <a:endParaRPr lang="it-IT"/>
          </a:p>
        </p:txBody>
      </p:sp>
      <p:sp>
        <p:nvSpPr>
          <p:cNvPr id="7" name="Footer Placeholder 4"/>
          <p:cNvSpPr>
            <a:spLocks noGrp="1"/>
          </p:cNvSpPr>
          <p:nvPr>
            <p:ph type="ftr" sz="quarter" idx="11"/>
          </p:nvPr>
        </p:nvSpPr>
        <p:spPr/>
        <p:txBody>
          <a:bodyPr/>
          <a:lstStyle>
            <a:lvl1pPr>
              <a:defRPr/>
            </a:lvl1pPr>
          </a:lstStyle>
          <a:p>
            <a:pPr>
              <a:defRPr/>
            </a:pPr>
            <a:endParaRPr lang="it-IT"/>
          </a:p>
        </p:txBody>
      </p:sp>
      <p:sp>
        <p:nvSpPr>
          <p:cNvPr id="8" name="Slide Number Placeholder 5"/>
          <p:cNvSpPr>
            <a:spLocks noGrp="1"/>
          </p:cNvSpPr>
          <p:nvPr>
            <p:ph type="sldNum" sz="quarter" idx="12"/>
          </p:nvPr>
        </p:nvSpPr>
        <p:spPr/>
        <p:txBody>
          <a:bodyPr/>
          <a:lstStyle>
            <a:lvl1pPr>
              <a:defRPr>
                <a:solidFill>
                  <a:schemeClr val="bg2"/>
                </a:solidFill>
              </a:defRPr>
            </a:lvl1pPr>
          </a:lstStyle>
          <a:p>
            <a:fld id="{B6392ECA-E1D1-43D8-A44D-15A3F883E0AA}" type="slidenum">
              <a:rPr lang="it-IT"/>
              <a:pPr/>
              <a:t>‹N›</a:t>
            </a:fld>
            <a:endParaRPr lang="it-IT"/>
          </a:p>
        </p:txBody>
      </p:sp>
    </p:spTree>
    <p:extLst>
      <p:ext uri="{BB962C8B-B14F-4D97-AF65-F5344CB8AC3E}">
        <p14:creationId xmlns:p14="http://schemas.microsoft.com/office/powerpoint/2010/main" val="240885796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Diapositiva titolo">
    <p:bg>
      <p:bgRef idx="1003">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14488"/>
            <a:ext cx="7772400" cy="1470025"/>
          </a:xfrm>
        </p:spPr>
        <p:txBody>
          <a:bodyPr/>
          <a:lstStyle/>
          <a:p>
            <a:r>
              <a:rPr lang="it-IT"/>
              <a:t>Fare clic per modificare lo stile del titolo</a:t>
            </a:r>
            <a:endParaRPr lang="en-US"/>
          </a:p>
        </p:txBody>
      </p:sp>
      <p:sp>
        <p:nvSpPr>
          <p:cNvPr id="3" name="Subtitle 2"/>
          <p:cNvSpPr>
            <a:spLocks noGrp="1"/>
          </p:cNvSpPr>
          <p:nvPr>
            <p:ph type="subTitle" idx="1"/>
          </p:nvPr>
        </p:nvSpPr>
        <p:spPr>
          <a:xfrm>
            <a:off x="1623397" y="3214686"/>
            <a:ext cx="5897206" cy="1500198"/>
          </a:xfrm>
        </p:spPr>
        <p:txBody>
          <a:bodyPr/>
          <a:lstStyle>
            <a:lvl1pPr marL="0" indent="0" algn="ctr">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a:p>
        </p:txBody>
      </p:sp>
      <p:sp>
        <p:nvSpPr>
          <p:cNvPr id="4" name="Date Placeholder 3"/>
          <p:cNvSpPr>
            <a:spLocks noGrp="1"/>
          </p:cNvSpPr>
          <p:nvPr>
            <p:ph type="dt" sz="half" idx="10"/>
          </p:nvPr>
        </p:nvSpPr>
        <p:spPr/>
        <p:txBody>
          <a:bodyPr/>
          <a:lstStyle>
            <a:lvl1pPr>
              <a:defRPr/>
            </a:lvl1pPr>
          </a:lstStyle>
          <a:p>
            <a:pPr>
              <a:defRPr/>
            </a:pPr>
            <a:fld id="{B3FE7585-DA3E-4FA8-A9BF-82943AF62942}"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D37CBDD5-1EC6-47DE-9510-4ED2A268C642}" type="slidenum">
              <a:rPr lang="it-IT"/>
              <a:pPr/>
              <a:t>‹N›</a:t>
            </a:fld>
            <a:endParaRPr lang="it-IT"/>
          </a:p>
        </p:txBody>
      </p:sp>
    </p:spTree>
    <p:extLst>
      <p:ext uri="{BB962C8B-B14F-4D97-AF65-F5344CB8AC3E}">
        <p14:creationId xmlns:p14="http://schemas.microsoft.com/office/powerpoint/2010/main" val="1548189867"/>
      </p:ext>
    </p:extLst>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Content Placeholder 2"/>
          <p:cNvSpPr>
            <a:spLocks noGrp="1"/>
          </p:cNvSpPr>
          <p:nvPr>
            <p:ph idx="1"/>
          </p:nvPr>
        </p:nvSpPr>
        <p:spPr/>
        <p:txBody>
          <a:bodyPr/>
          <a:lstStyle>
            <a:lvl1pPr>
              <a:buSzPct val="50000"/>
              <a:buFont typeface="Wingdings"/>
              <a:buChar char=""/>
              <a:defRPr/>
            </a:lvl1pPr>
            <a:lvl2pPr>
              <a:buSzPct val="50000"/>
              <a:buFont typeface="Wingdings 2"/>
              <a:buChar char=""/>
              <a:defRPr/>
            </a:lvl2pPr>
            <a:lvl3pPr>
              <a:buSzPct val="50000"/>
              <a:buFont typeface="Wingdings"/>
              <a:buChar char="Y"/>
              <a:defRPr/>
            </a:lvl3pPr>
            <a:lvl4pPr>
              <a:buSzPct val="50000"/>
              <a:buFont typeface="Wingdings 2"/>
              <a:buChar char="³"/>
              <a:defRPr/>
            </a:lvl4pPr>
            <a:lvl5pPr>
              <a:buSzPct val="50000"/>
              <a:buFont typeface="Wingdings 2"/>
              <a:buChar cha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lvl1pPr>
              <a:defRPr/>
            </a:lvl1pPr>
          </a:lstStyle>
          <a:p>
            <a:pPr>
              <a:defRPr/>
            </a:pPr>
            <a:fld id="{EB73B05E-0F6D-498C-B796-C398EB31174D}"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4EC8E372-3A0D-49C1-B9CF-C8AEB43AE201}" type="slidenum">
              <a:rPr lang="it-IT"/>
              <a:pPr/>
              <a:t>‹N›</a:t>
            </a:fld>
            <a:endParaRPr lang="it-IT"/>
          </a:p>
        </p:txBody>
      </p:sp>
    </p:spTree>
    <p:extLst>
      <p:ext uri="{BB962C8B-B14F-4D97-AF65-F5344CB8AC3E}">
        <p14:creationId xmlns:p14="http://schemas.microsoft.com/office/powerpoint/2010/main" val="246148726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Intestazione sezione">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2643183"/>
            <a:ext cx="6457968" cy="1362075"/>
          </a:xfrm>
        </p:spPr>
        <p:txBody>
          <a:bodyPr/>
          <a:lstStyle>
            <a:lvl1pPr algn="l">
              <a:defRPr sz="4000" b="0" cap="all"/>
            </a:lvl1pPr>
          </a:lstStyle>
          <a:p>
            <a:r>
              <a:rPr lang="it-IT"/>
              <a:t>Fare clic per modificare lo stile del titolo</a:t>
            </a:r>
            <a:endParaRPr lang="en-US"/>
          </a:p>
        </p:txBody>
      </p:sp>
      <p:sp>
        <p:nvSpPr>
          <p:cNvPr id="3" name="Text Placeholder 2"/>
          <p:cNvSpPr>
            <a:spLocks noGrp="1"/>
          </p:cNvSpPr>
          <p:nvPr>
            <p:ph type="body" idx="1"/>
          </p:nvPr>
        </p:nvSpPr>
        <p:spPr>
          <a:xfrm>
            <a:off x="685800" y="4009383"/>
            <a:ext cx="4529142" cy="1500187"/>
          </a:xfrm>
        </p:spPr>
        <p:txBody>
          <a:bodyPr/>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lvl1pPr>
              <a:defRPr/>
            </a:lvl1pPr>
          </a:lstStyle>
          <a:p>
            <a:pPr>
              <a:defRPr/>
            </a:pPr>
            <a:fld id="{E30825AC-C5CF-4F78-AB10-0992DD88F60E}"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F609975-3588-46D5-84EB-BEF355E62435}" type="slidenum">
              <a:rPr lang="it-IT"/>
              <a:pPr/>
              <a:t>‹N›</a:t>
            </a:fld>
            <a:endParaRPr lang="it-IT"/>
          </a:p>
        </p:txBody>
      </p:sp>
    </p:spTree>
    <p:extLst>
      <p:ext uri="{BB962C8B-B14F-4D97-AF65-F5344CB8AC3E}">
        <p14:creationId xmlns:p14="http://schemas.microsoft.com/office/powerpoint/2010/main" val="1736198968"/>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3"/>
          <p:cNvSpPr>
            <a:spLocks noGrp="1"/>
          </p:cNvSpPr>
          <p:nvPr>
            <p:ph type="dt" sz="half" idx="10"/>
          </p:nvPr>
        </p:nvSpPr>
        <p:spPr/>
        <p:txBody>
          <a:bodyPr/>
          <a:lstStyle>
            <a:lvl1pPr>
              <a:defRPr/>
            </a:lvl1pPr>
          </a:lstStyle>
          <a:p>
            <a:pPr>
              <a:defRPr/>
            </a:pPr>
            <a:fld id="{18546FE8-6265-4B89-A6EE-4732F42C1557}"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8F497901-2D6F-4EE6-AEA6-477968168CF1}" type="slidenum">
              <a:rPr lang="it-IT"/>
              <a:pPr/>
              <a:t>‹N›</a:t>
            </a:fld>
            <a:endParaRPr lang="it-IT"/>
          </a:p>
        </p:txBody>
      </p:sp>
    </p:spTree>
    <p:extLst>
      <p:ext uri="{BB962C8B-B14F-4D97-AF65-F5344CB8AC3E}">
        <p14:creationId xmlns:p14="http://schemas.microsoft.com/office/powerpoint/2010/main" val="2465329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data 23"/>
          <p:cNvSpPr>
            <a:spLocks noGrp="1"/>
          </p:cNvSpPr>
          <p:nvPr>
            <p:ph type="dt" sz="half" idx="10"/>
          </p:nvPr>
        </p:nvSpPr>
        <p:spPr/>
        <p:txBody>
          <a:bodyPr/>
          <a:lstStyle>
            <a:lvl1pPr>
              <a:defRPr/>
            </a:lvl1pPr>
          </a:lstStyle>
          <a:p>
            <a:pPr>
              <a:defRPr/>
            </a:pPr>
            <a:fld id="{24D3D5BD-6BCD-4364-A3D3-ACC8C6630836}" type="datetimeFigureOut">
              <a:rPr lang="it-IT"/>
              <a:pPr>
                <a:defRPr/>
              </a:pPr>
              <a:t>18/09/2024</a:t>
            </a:fld>
            <a:endParaRPr lang="it-IT"/>
          </a:p>
        </p:txBody>
      </p:sp>
      <p:sp>
        <p:nvSpPr>
          <p:cNvPr id="4" name="Segnaposto piè di pagina 9"/>
          <p:cNvSpPr>
            <a:spLocks noGrp="1"/>
          </p:cNvSpPr>
          <p:nvPr>
            <p:ph type="ftr" sz="quarter" idx="11"/>
          </p:nvPr>
        </p:nvSpPr>
        <p:spPr/>
        <p:txBody>
          <a:bodyPr/>
          <a:lstStyle>
            <a:lvl1pPr>
              <a:defRPr/>
            </a:lvl1pPr>
          </a:lstStyle>
          <a:p>
            <a:pPr>
              <a:defRPr/>
            </a:pPr>
            <a:endParaRPr lang="it-IT"/>
          </a:p>
        </p:txBody>
      </p:sp>
      <p:sp>
        <p:nvSpPr>
          <p:cNvPr id="5" name="Segnaposto numero diapositiva 21"/>
          <p:cNvSpPr>
            <a:spLocks noGrp="1"/>
          </p:cNvSpPr>
          <p:nvPr>
            <p:ph type="sldNum" sz="quarter" idx="12"/>
          </p:nvPr>
        </p:nvSpPr>
        <p:spPr/>
        <p:txBody>
          <a:bodyPr/>
          <a:lstStyle>
            <a:lvl1pPr>
              <a:defRPr/>
            </a:lvl1pPr>
          </a:lstStyle>
          <a:p>
            <a:fld id="{93E145F1-9D63-46B9-BC1E-DBD94A9E9038}" type="slidenum">
              <a:rPr lang="it-IT"/>
              <a:pPr/>
              <a:t>‹N›</a:t>
            </a:fld>
            <a:endParaRPr lang="it-IT"/>
          </a:p>
        </p:txBody>
      </p:sp>
    </p:spTree>
    <p:extLst>
      <p:ext uri="{BB962C8B-B14F-4D97-AF65-F5344CB8AC3E}">
        <p14:creationId xmlns:p14="http://schemas.microsoft.com/office/powerpoint/2010/main" val="118733966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0"/>
            </a:lvl1pPr>
            <a:lvl2pPr marL="457200" indent="0">
              <a:buNone/>
              <a:defRPr sz="2000" b="0"/>
            </a:lvl2pPr>
            <a:lvl3pPr marL="914400" indent="0">
              <a:buNone/>
              <a:defRPr sz="1800" b="0"/>
            </a:lvl3pPr>
            <a:lvl4pPr marL="1371600" indent="0">
              <a:buNone/>
              <a:defRPr sz="1600" b="0"/>
            </a:lvl4pPr>
            <a:lvl5pPr marL="1828800" indent="0">
              <a:buNone/>
              <a:defRPr sz="1600" b="0"/>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0">
                <a:effectLst/>
              </a:defRPr>
            </a:lvl1pPr>
            <a:lvl2pPr marL="457200" indent="0">
              <a:buNone/>
              <a:defRPr sz="2000" b="0">
                <a:effectLst/>
              </a:defRPr>
            </a:lvl2pPr>
            <a:lvl3pPr marL="914400" indent="0">
              <a:buNone/>
              <a:defRPr sz="1800" b="0">
                <a:effectLst/>
              </a:defRPr>
            </a:lvl3pPr>
            <a:lvl4pPr marL="1371600" indent="0">
              <a:buNone/>
              <a:defRPr sz="1600" b="0">
                <a:effectLst/>
              </a:defRPr>
            </a:lvl4pPr>
            <a:lvl5pPr marL="1828800" indent="0">
              <a:buNone/>
              <a:defRPr sz="1600" b="0">
                <a:effectLst/>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3"/>
          <p:cNvSpPr>
            <a:spLocks noGrp="1"/>
          </p:cNvSpPr>
          <p:nvPr>
            <p:ph type="dt" sz="half" idx="10"/>
          </p:nvPr>
        </p:nvSpPr>
        <p:spPr/>
        <p:txBody>
          <a:bodyPr/>
          <a:lstStyle>
            <a:lvl1pPr>
              <a:defRPr/>
            </a:lvl1pPr>
          </a:lstStyle>
          <a:p>
            <a:pPr>
              <a:defRPr/>
            </a:pPr>
            <a:fld id="{678A07BD-EC56-43F1-81F7-F4F13C9C2DB7}" type="datetimeFigureOut">
              <a:rPr lang="it-IT"/>
              <a:pPr>
                <a:defRPr/>
              </a:pPr>
              <a:t>18/09/2024</a:t>
            </a:fld>
            <a:endParaRPr lang="it-IT"/>
          </a:p>
        </p:txBody>
      </p:sp>
      <p:sp>
        <p:nvSpPr>
          <p:cNvPr id="8" name="Footer Placeholder 4"/>
          <p:cNvSpPr>
            <a:spLocks noGrp="1"/>
          </p:cNvSpPr>
          <p:nvPr>
            <p:ph type="ftr" sz="quarter" idx="11"/>
          </p:nvPr>
        </p:nvSpPr>
        <p:spPr/>
        <p:txBody>
          <a:bodyPr/>
          <a:lstStyle>
            <a:lvl1pPr>
              <a:defRPr/>
            </a:lvl1pPr>
          </a:lstStyle>
          <a:p>
            <a:pPr>
              <a:defRPr/>
            </a:pPr>
            <a:endParaRPr lang="it-IT"/>
          </a:p>
        </p:txBody>
      </p:sp>
      <p:sp>
        <p:nvSpPr>
          <p:cNvPr id="9" name="Slide Number Placeholder 5"/>
          <p:cNvSpPr>
            <a:spLocks noGrp="1"/>
          </p:cNvSpPr>
          <p:nvPr>
            <p:ph type="sldNum" sz="quarter" idx="12"/>
          </p:nvPr>
        </p:nvSpPr>
        <p:spPr/>
        <p:txBody>
          <a:bodyPr/>
          <a:lstStyle>
            <a:lvl1pPr>
              <a:defRPr/>
            </a:lvl1pPr>
          </a:lstStyle>
          <a:p>
            <a:fld id="{E1E73A95-AA41-4C28-BA11-391BF741B7AE}" type="slidenum">
              <a:rPr lang="it-IT"/>
              <a:pPr/>
              <a:t>‹N›</a:t>
            </a:fld>
            <a:endParaRPr lang="it-IT"/>
          </a:p>
        </p:txBody>
      </p:sp>
    </p:spTree>
    <p:extLst>
      <p:ext uri="{BB962C8B-B14F-4D97-AF65-F5344CB8AC3E}">
        <p14:creationId xmlns:p14="http://schemas.microsoft.com/office/powerpoint/2010/main" val="351356453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Date Placeholder 3"/>
          <p:cNvSpPr>
            <a:spLocks noGrp="1"/>
          </p:cNvSpPr>
          <p:nvPr>
            <p:ph type="dt" sz="half" idx="10"/>
          </p:nvPr>
        </p:nvSpPr>
        <p:spPr/>
        <p:txBody>
          <a:bodyPr/>
          <a:lstStyle>
            <a:lvl1pPr>
              <a:defRPr/>
            </a:lvl1pPr>
          </a:lstStyle>
          <a:p>
            <a:pPr>
              <a:defRPr/>
            </a:pPr>
            <a:fld id="{E8E6779A-0E42-45B3-AE00-765305164F02}" type="datetimeFigureOut">
              <a:rPr lang="it-IT"/>
              <a:pPr>
                <a:defRPr/>
              </a:pPr>
              <a:t>18/09/2024</a:t>
            </a:fld>
            <a:endParaRPr lang="it-IT"/>
          </a:p>
        </p:txBody>
      </p:sp>
      <p:sp>
        <p:nvSpPr>
          <p:cNvPr id="4" name="Footer Placeholder 4"/>
          <p:cNvSpPr>
            <a:spLocks noGrp="1"/>
          </p:cNvSpPr>
          <p:nvPr>
            <p:ph type="ftr" sz="quarter" idx="11"/>
          </p:nvPr>
        </p:nvSpPr>
        <p:spPr/>
        <p:txBody>
          <a:bodyPr/>
          <a:lstStyle>
            <a:lvl1pPr>
              <a:defRPr/>
            </a:lvl1pPr>
          </a:lstStyle>
          <a:p>
            <a:pPr>
              <a:defRPr/>
            </a:pPr>
            <a:endParaRPr lang="it-IT"/>
          </a:p>
        </p:txBody>
      </p:sp>
      <p:sp>
        <p:nvSpPr>
          <p:cNvPr id="5" name="Slide Number Placeholder 5"/>
          <p:cNvSpPr>
            <a:spLocks noGrp="1"/>
          </p:cNvSpPr>
          <p:nvPr>
            <p:ph type="sldNum" sz="quarter" idx="12"/>
          </p:nvPr>
        </p:nvSpPr>
        <p:spPr/>
        <p:txBody>
          <a:bodyPr/>
          <a:lstStyle>
            <a:lvl1pPr>
              <a:defRPr/>
            </a:lvl1pPr>
          </a:lstStyle>
          <a:p>
            <a:fld id="{1926C049-5476-4C2A-AB0C-0B24E186AA7B}" type="slidenum">
              <a:rPr lang="it-IT"/>
              <a:pPr/>
              <a:t>‹N›</a:t>
            </a:fld>
            <a:endParaRPr lang="it-IT"/>
          </a:p>
        </p:txBody>
      </p:sp>
    </p:spTree>
    <p:extLst>
      <p:ext uri="{BB962C8B-B14F-4D97-AF65-F5344CB8AC3E}">
        <p14:creationId xmlns:p14="http://schemas.microsoft.com/office/powerpoint/2010/main" val="159021713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ABA2B92-CE49-4015-A800-E2FB5D6DBFA9}" type="datetimeFigureOut">
              <a:rPr lang="it-IT"/>
              <a:pPr>
                <a:defRPr/>
              </a:pPr>
              <a:t>18/09/2024</a:t>
            </a:fld>
            <a:endParaRPr lang="it-IT"/>
          </a:p>
        </p:txBody>
      </p:sp>
      <p:sp>
        <p:nvSpPr>
          <p:cNvPr id="3" name="Footer Placeholder 4"/>
          <p:cNvSpPr>
            <a:spLocks noGrp="1"/>
          </p:cNvSpPr>
          <p:nvPr>
            <p:ph type="ftr" sz="quarter" idx="11"/>
          </p:nvPr>
        </p:nvSpPr>
        <p:spPr/>
        <p:txBody>
          <a:bodyPr/>
          <a:lstStyle>
            <a:lvl1pPr>
              <a:defRPr/>
            </a:lvl1pPr>
          </a:lstStyle>
          <a:p>
            <a:pPr>
              <a:defRPr/>
            </a:pPr>
            <a:endParaRPr lang="it-IT"/>
          </a:p>
        </p:txBody>
      </p:sp>
      <p:sp>
        <p:nvSpPr>
          <p:cNvPr id="4" name="Slide Number Placeholder 5"/>
          <p:cNvSpPr>
            <a:spLocks noGrp="1"/>
          </p:cNvSpPr>
          <p:nvPr>
            <p:ph type="sldNum" sz="quarter" idx="12"/>
          </p:nvPr>
        </p:nvSpPr>
        <p:spPr/>
        <p:txBody>
          <a:bodyPr/>
          <a:lstStyle>
            <a:lvl1pPr>
              <a:defRPr/>
            </a:lvl1pPr>
          </a:lstStyle>
          <a:p>
            <a:fld id="{02C02F02-A215-4749-AAA3-6313266AEC73}" type="slidenum">
              <a:rPr lang="it-IT"/>
              <a:pPr/>
              <a:t>‹N›</a:t>
            </a:fld>
            <a:endParaRPr lang="it-IT"/>
          </a:p>
        </p:txBody>
      </p:sp>
    </p:spTree>
    <p:extLst>
      <p:ext uri="{BB962C8B-B14F-4D97-AF65-F5344CB8AC3E}">
        <p14:creationId xmlns:p14="http://schemas.microsoft.com/office/powerpoint/2010/main" val="302360986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2" y="571480"/>
            <a:ext cx="3008313" cy="1071570"/>
          </a:xfrm>
        </p:spPr>
        <p:txBody>
          <a:bodyPr anchor="t"/>
          <a:lstStyle>
            <a:lvl1pPr algn="l">
              <a:defRPr sz="2000" b="0">
                <a:effectLst/>
              </a:defRPr>
            </a:lvl1pPr>
          </a:lstStyle>
          <a:p>
            <a:r>
              <a:rPr lang="it-IT"/>
              <a:t>Fare clic per modificare lo stile del titolo</a:t>
            </a:r>
            <a:endParaRPr lang="en-US"/>
          </a:p>
        </p:txBody>
      </p:sp>
      <p:sp>
        <p:nvSpPr>
          <p:cNvPr id="3" name="Content Placeholder 2"/>
          <p:cNvSpPr>
            <a:spLocks noGrp="1"/>
          </p:cNvSpPr>
          <p:nvPr>
            <p:ph idx="1"/>
          </p:nvPr>
        </p:nvSpPr>
        <p:spPr>
          <a:xfrm>
            <a:off x="3575050" y="571481"/>
            <a:ext cx="5111750" cy="555468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sz="half" idx="2"/>
          </p:nvPr>
        </p:nvSpPr>
        <p:spPr>
          <a:xfrm>
            <a:off x="457201" y="1643051"/>
            <a:ext cx="3008313" cy="448311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3"/>
          <p:cNvSpPr>
            <a:spLocks noGrp="1"/>
          </p:cNvSpPr>
          <p:nvPr>
            <p:ph type="dt" sz="half" idx="10"/>
          </p:nvPr>
        </p:nvSpPr>
        <p:spPr/>
        <p:txBody>
          <a:bodyPr/>
          <a:lstStyle>
            <a:lvl1pPr>
              <a:defRPr/>
            </a:lvl1pPr>
          </a:lstStyle>
          <a:p>
            <a:pPr>
              <a:defRPr/>
            </a:pPr>
            <a:fld id="{191E1884-75C8-4740-B4AA-57B1D7D0C1C6}"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D2209BDF-F4C4-4D27-8AFC-C7C2D1DCB711}" type="slidenum">
              <a:rPr lang="it-IT"/>
              <a:pPr/>
              <a:t>‹N›</a:t>
            </a:fld>
            <a:endParaRPr lang="it-IT"/>
          </a:p>
        </p:txBody>
      </p:sp>
    </p:spTree>
    <p:extLst>
      <p:ext uri="{BB962C8B-B14F-4D97-AF65-F5344CB8AC3E}">
        <p14:creationId xmlns:p14="http://schemas.microsoft.com/office/powerpoint/2010/main" val="223633395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42910" y="687306"/>
            <a:ext cx="850886" cy="4670520"/>
          </a:xfrm>
        </p:spPr>
        <p:txBody>
          <a:bodyPr vert="eaVert"/>
          <a:lstStyle>
            <a:lvl1pPr algn="ctr">
              <a:defRPr sz="2000" b="0">
                <a:gradFill flip="none" rotWithShape="1">
                  <a:gsLst>
                    <a:gs pos="0">
                      <a:srgbClr val="000082"/>
                    </a:gs>
                    <a:gs pos="30000">
                      <a:srgbClr val="66008F"/>
                    </a:gs>
                    <a:gs pos="64999">
                      <a:srgbClr val="BA0066"/>
                    </a:gs>
                    <a:gs pos="89999">
                      <a:srgbClr val="FF0000"/>
                    </a:gs>
                    <a:gs pos="100000">
                      <a:srgbClr val="FF8200"/>
                    </a:gs>
                  </a:gsLst>
                  <a:lin ang="16200000" scaled="1"/>
                  <a:tileRect/>
                </a:gradFill>
                <a:effectLst/>
              </a:defRPr>
            </a:lvl1pPr>
          </a:lstStyle>
          <a:p>
            <a:r>
              <a:rPr lang="it-IT"/>
              <a:t>Fare clic per modificare lo stile del titolo</a:t>
            </a:r>
            <a:endParaRPr lang="en-US"/>
          </a:p>
        </p:txBody>
      </p:sp>
      <p:sp>
        <p:nvSpPr>
          <p:cNvPr id="3" name="Picture Placeholder 2"/>
          <p:cNvSpPr>
            <a:spLocks noGrp="1"/>
          </p:cNvSpPr>
          <p:nvPr>
            <p:ph type="pic" idx="1"/>
          </p:nvPr>
        </p:nvSpPr>
        <p:spPr>
          <a:xfrm>
            <a:off x="1500166" y="684213"/>
            <a:ext cx="6929486" cy="4673613"/>
          </a:xfrm>
          <a:prstGeom prst="roundRect">
            <a:avLst>
              <a:gd name="adj" fmla="val 5966"/>
            </a:avLst>
          </a:prstGeom>
          <a:solidFill>
            <a:schemeClr val="bg2">
              <a:tint val="60000"/>
              <a:alpha val="50000"/>
            </a:schemeClr>
          </a:solidFill>
          <a:effectLst>
            <a:outerShdw blurRad="127000" dist="101600" dir="2700000" algn="tl" rotWithShape="0">
              <a:srgbClr val="000000">
                <a:alpha val="43137"/>
              </a:srgb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endParaRPr lang="en-US" noProof="0"/>
          </a:p>
        </p:txBody>
      </p:sp>
      <p:sp>
        <p:nvSpPr>
          <p:cNvPr id="4" name="Text Placeholder 3"/>
          <p:cNvSpPr>
            <a:spLocks noGrp="1"/>
          </p:cNvSpPr>
          <p:nvPr>
            <p:ph type="body" sz="half" idx="2"/>
          </p:nvPr>
        </p:nvSpPr>
        <p:spPr>
          <a:xfrm>
            <a:off x="1500166" y="5481658"/>
            <a:ext cx="6924037" cy="804862"/>
          </a:xfrm>
        </p:spPr>
        <p:txBody>
          <a:bodyPr anchor="ctr"/>
          <a:lstStyle>
            <a:lvl1pPr marL="0" indent="0" algn="ctr">
              <a:buNone/>
              <a:defRPr sz="1400"/>
            </a:lvl1pPr>
            <a:lvl2pPr marL="457200" indent="0" algn="ctr">
              <a:buNone/>
              <a:defRPr sz="1200"/>
            </a:lvl2pPr>
            <a:lvl3pPr marL="914400" indent="0" algn="ctr">
              <a:buNone/>
              <a:defRPr sz="1000"/>
            </a:lvl3pPr>
            <a:lvl4pPr marL="1371600" indent="0" algn="ctr">
              <a:buNone/>
              <a:defRPr sz="900"/>
            </a:lvl4pPr>
            <a:lvl5pPr marL="1828800" indent="0" algn="ctr">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3"/>
          <p:cNvSpPr>
            <a:spLocks noGrp="1"/>
          </p:cNvSpPr>
          <p:nvPr>
            <p:ph type="dt" sz="half" idx="10"/>
          </p:nvPr>
        </p:nvSpPr>
        <p:spPr/>
        <p:txBody>
          <a:bodyPr/>
          <a:lstStyle>
            <a:lvl1pPr>
              <a:defRPr/>
            </a:lvl1pPr>
          </a:lstStyle>
          <a:p>
            <a:pPr>
              <a:defRPr/>
            </a:pPr>
            <a:fld id="{9A870C2D-0B9C-4E5D-9900-AC62C2AF4043}"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82DF0E49-29AE-4FA0-B4E1-06BF6772B50B}" type="slidenum">
              <a:rPr lang="it-IT"/>
              <a:pPr/>
              <a:t>‹N›</a:t>
            </a:fld>
            <a:endParaRPr lang="it-IT"/>
          </a:p>
        </p:txBody>
      </p:sp>
    </p:spTree>
    <p:extLst>
      <p:ext uri="{BB962C8B-B14F-4D97-AF65-F5344CB8AC3E}">
        <p14:creationId xmlns:p14="http://schemas.microsoft.com/office/powerpoint/2010/main" val="190269767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lvl1pPr>
              <a:defRPr/>
            </a:lvl1pPr>
          </a:lstStyle>
          <a:p>
            <a:pPr>
              <a:defRPr/>
            </a:pPr>
            <a:fld id="{9E9A75E4-20D1-48C1-B065-D7F100025B46}"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8A3C17EF-47F2-4819-9BAC-5B2118C8C989}" type="slidenum">
              <a:rPr lang="it-IT"/>
              <a:pPr/>
              <a:t>‹N›</a:t>
            </a:fld>
            <a:endParaRPr lang="it-IT"/>
          </a:p>
        </p:txBody>
      </p:sp>
    </p:spTree>
    <p:extLst>
      <p:ext uri="{BB962C8B-B14F-4D97-AF65-F5344CB8AC3E}">
        <p14:creationId xmlns:p14="http://schemas.microsoft.com/office/powerpoint/2010/main" val="28767286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43768" y="642918"/>
            <a:ext cx="1543032" cy="5483246"/>
          </a:xfrm>
        </p:spPr>
        <p:txBody>
          <a:bodyPr vert="eaVert"/>
          <a:lstStyle/>
          <a:p>
            <a:r>
              <a:rPr lang="it-IT"/>
              <a:t>Fare clic per modificare lo stile del titolo</a:t>
            </a:r>
            <a:endParaRPr lang="en-US"/>
          </a:p>
        </p:txBody>
      </p:sp>
      <p:sp>
        <p:nvSpPr>
          <p:cNvPr id="3" name="Vertical Text Placeholder 2"/>
          <p:cNvSpPr>
            <a:spLocks noGrp="1"/>
          </p:cNvSpPr>
          <p:nvPr>
            <p:ph type="body" orient="vert" idx="1"/>
          </p:nvPr>
        </p:nvSpPr>
        <p:spPr>
          <a:xfrm>
            <a:off x="457200" y="642918"/>
            <a:ext cx="6615130" cy="5483246"/>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lvl1pPr>
              <a:defRPr/>
            </a:lvl1pPr>
          </a:lstStyle>
          <a:p>
            <a:pPr>
              <a:defRPr/>
            </a:pPr>
            <a:fld id="{B1A61D8E-DB4E-4A37-8CF8-0A52FF84153D}"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48C36E0F-8A50-465F-BAC6-4D90E993793B}" type="slidenum">
              <a:rPr lang="it-IT"/>
              <a:pPr/>
              <a:t>‹N›</a:t>
            </a:fld>
            <a:endParaRPr lang="it-IT"/>
          </a:p>
        </p:txBody>
      </p:sp>
    </p:spTree>
    <p:extLst>
      <p:ext uri="{BB962C8B-B14F-4D97-AF65-F5344CB8AC3E}">
        <p14:creationId xmlns:p14="http://schemas.microsoft.com/office/powerpoint/2010/main" val="9832190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3">
        <a:schemeClr val="bg2"/>
      </p:bgRef>
    </p:bg>
    <p:spTree>
      <p:nvGrpSpPr>
        <p:cNvPr id="1" name=""/>
        <p:cNvGrpSpPr/>
        <p:nvPr/>
      </p:nvGrpSpPr>
      <p:grpSpPr>
        <a:xfrm>
          <a:off x="0" y="0"/>
          <a:ext cx="0" cy="0"/>
          <a:chOff x="0" y="0"/>
          <a:chExt cx="0" cy="0"/>
        </a:xfrm>
      </p:grpSpPr>
      <p:pic>
        <p:nvPicPr>
          <p:cNvPr id="4" name="Picture 8" descr="Moonlight title.png"/>
          <p:cNvPicPr>
            <a:picLocks noChangeAspect="1"/>
          </p:cNvPicPr>
          <p:nvPr/>
        </p:nvPicPr>
        <p:blipFill>
          <a:blip r:embed="rId2">
            <a:extLst>
              <a:ext uri="{28A0092B-C50C-407E-A947-70E740481C1C}">
                <a14:useLocalDpi xmlns:a14="http://schemas.microsoft.com/office/drawing/2010/main" val="0"/>
              </a:ext>
            </a:extLst>
          </a:blip>
          <a:srcRect l="6766" r="4150" b="4117"/>
          <a:stretch>
            <a:fillRect/>
          </a:stretch>
        </p:blipFill>
        <p:spPr bwMode="auto">
          <a:xfrm>
            <a:off x="0" y="0"/>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762000" y="1752600"/>
            <a:ext cx="5410200" cy="1801906"/>
          </a:xfrm>
        </p:spPr>
        <p:txBody>
          <a:bodyPr anchor="b" anchorCtr="0"/>
          <a:lstStyle>
            <a:lvl1pPr algn="l" defTabSz="914400" rtl="0" eaLnBrk="1" latinLnBrk="0" hangingPunct="1">
              <a:spcBef>
                <a:spcPct val="0"/>
              </a:spcBef>
              <a:buNone/>
              <a:defRPr sz="4400" kern="1200">
                <a:gradFill>
                  <a:gsLst>
                    <a:gs pos="0">
                      <a:schemeClr val="bg1"/>
                    </a:gs>
                    <a:gs pos="90000">
                      <a:schemeClr val="bg2">
                        <a:lumMod val="90000"/>
                      </a:schemeClr>
                    </a:gs>
                  </a:gsLst>
                  <a:lin ang="5400000" scaled="0"/>
                </a:gradFill>
                <a:effectLst>
                  <a:reflection blurRad="6350" stA="55000" endA="300" endPos="25500" dir="5400000" sy="-100000" algn="bl" rotWithShape="0"/>
                </a:effectLst>
                <a:latin typeface="+mj-lt"/>
                <a:ea typeface="+mj-ea"/>
                <a:cs typeface="+mj-cs"/>
              </a:defRPr>
            </a:lvl1pPr>
          </a:lstStyle>
          <a:p>
            <a:r>
              <a:rPr lang="it-IT"/>
              <a:t>Fare clic per modificare lo stile del titolo</a:t>
            </a:r>
            <a:endParaRPr/>
          </a:p>
        </p:txBody>
      </p:sp>
      <p:sp>
        <p:nvSpPr>
          <p:cNvPr id="3" name="Subtitle 2"/>
          <p:cNvSpPr>
            <a:spLocks noGrp="1"/>
          </p:cNvSpPr>
          <p:nvPr>
            <p:ph type="subTitle" idx="1"/>
          </p:nvPr>
        </p:nvSpPr>
        <p:spPr>
          <a:xfrm>
            <a:off x="1447800" y="3733800"/>
            <a:ext cx="4724400" cy="1676400"/>
          </a:xfrm>
        </p:spPr>
        <p:txBody>
          <a:bodyPr/>
          <a:lstStyle>
            <a:lvl1pPr marL="0" indent="0" algn="l">
              <a:buNone/>
              <a:defRPr sz="2200" kern="1200">
                <a:gradFill>
                  <a:gsLst>
                    <a:gs pos="0">
                      <a:schemeClr val="bg1"/>
                    </a:gs>
                    <a:gs pos="90000">
                      <a:schemeClr val="bg2">
                        <a:lumMod val="90000"/>
                      </a:schemeClr>
                    </a:gs>
                  </a:gsLst>
                  <a:lin ang="5400000" scaled="0"/>
                </a:gra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a:p>
        </p:txBody>
      </p:sp>
      <p:sp>
        <p:nvSpPr>
          <p:cNvPr id="5" name="Date Placeholder 3"/>
          <p:cNvSpPr>
            <a:spLocks noGrp="1"/>
          </p:cNvSpPr>
          <p:nvPr>
            <p:ph type="dt" sz="half" idx="10"/>
          </p:nvPr>
        </p:nvSpPr>
        <p:spPr>
          <a:xfrm>
            <a:off x="6858000" y="6348413"/>
            <a:ext cx="2133600" cy="182562"/>
          </a:xfrm>
        </p:spPr>
        <p:txBody>
          <a:bodyPr/>
          <a:lstStyle>
            <a:lvl1pPr algn="r">
              <a:defRPr>
                <a:solidFill>
                  <a:schemeClr val="bg2"/>
                </a:solidFill>
              </a:defRPr>
            </a:lvl1pPr>
          </a:lstStyle>
          <a:p>
            <a:pPr>
              <a:defRPr/>
            </a:pPr>
            <a:fld id="{142C35A3-1EE4-4E41-A21F-17497A8D1D52}" type="datetimeFigureOut">
              <a:rPr lang="it-IT"/>
              <a:pPr>
                <a:defRPr/>
              </a:pPr>
              <a:t>18/09/2024</a:t>
            </a:fld>
            <a:endParaRPr lang="it-IT"/>
          </a:p>
        </p:txBody>
      </p:sp>
      <p:sp>
        <p:nvSpPr>
          <p:cNvPr id="6" name="Footer Placeholder 4"/>
          <p:cNvSpPr>
            <a:spLocks noGrp="1"/>
          </p:cNvSpPr>
          <p:nvPr>
            <p:ph type="ftr" sz="quarter" idx="11"/>
          </p:nvPr>
        </p:nvSpPr>
        <p:spPr>
          <a:xfrm>
            <a:off x="6096000" y="6543675"/>
            <a:ext cx="2895600" cy="184150"/>
          </a:xfrm>
        </p:spPr>
        <p:txBody>
          <a:bodyPr/>
          <a:lstStyle>
            <a:lvl1pPr algn="r">
              <a:defRPr>
                <a:solidFill>
                  <a:schemeClr val="bg2"/>
                </a:solidFill>
              </a:defRPr>
            </a:lvl1pPr>
          </a:lstStyle>
          <a:p>
            <a:pPr>
              <a:defRPr/>
            </a:pPr>
            <a:endParaRPr lang="it-IT"/>
          </a:p>
        </p:txBody>
      </p:sp>
      <p:sp>
        <p:nvSpPr>
          <p:cNvPr id="7" name="Slide Number Placeholder 5"/>
          <p:cNvSpPr>
            <a:spLocks noGrp="1"/>
          </p:cNvSpPr>
          <p:nvPr>
            <p:ph type="sldNum" sz="quarter" idx="12"/>
          </p:nvPr>
        </p:nvSpPr>
        <p:spPr>
          <a:xfrm>
            <a:off x="228600" y="6511925"/>
            <a:ext cx="1066800" cy="215900"/>
          </a:xfrm>
        </p:spPr>
        <p:txBody>
          <a:bodyPr/>
          <a:lstStyle>
            <a:lvl1pPr>
              <a:defRPr/>
            </a:lvl1pPr>
          </a:lstStyle>
          <a:p>
            <a:fld id="{81B4434A-320C-40B3-AEAE-22A5EC422802}" type="slidenum">
              <a:rPr lang="it-IT"/>
              <a:pPr/>
              <a:t>‹N›</a:t>
            </a:fld>
            <a:endParaRPr lang="it-IT"/>
          </a:p>
        </p:txBody>
      </p:sp>
    </p:spTree>
    <p:extLst>
      <p:ext uri="{BB962C8B-B14F-4D97-AF65-F5344CB8AC3E}">
        <p14:creationId xmlns:p14="http://schemas.microsoft.com/office/powerpoint/2010/main" val="3841542811"/>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a:p>
        </p:txBody>
      </p:sp>
      <p:sp>
        <p:nvSpPr>
          <p:cNvPr id="4" name="Date Placeholder 3"/>
          <p:cNvSpPr>
            <a:spLocks noGrp="1"/>
          </p:cNvSpPr>
          <p:nvPr>
            <p:ph type="dt" sz="half" idx="10"/>
          </p:nvPr>
        </p:nvSpPr>
        <p:spPr/>
        <p:txBody>
          <a:bodyPr/>
          <a:lstStyle>
            <a:lvl1pPr>
              <a:defRPr/>
            </a:lvl1pPr>
          </a:lstStyle>
          <a:p>
            <a:pPr>
              <a:defRPr/>
            </a:pPr>
            <a:fld id="{00D7CF20-E6D7-4A2E-A198-AEB66473B078}"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F8695449-00D3-46AD-9FFE-CB2237F72F70}" type="slidenum">
              <a:rPr lang="it-IT"/>
              <a:pPr/>
              <a:t>‹N›</a:t>
            </a:fld>
            <a:endParaRPr lang="it-IT"/>
          </a:p>
        </p:txBody>
      </p:sp>
    </p:spTree>
    <p:extLst>
      <p:ext uri="{BB962C8B-B14F-4D97-AF65-F5344CB8AC3E}">
        <p14:creationId xmlns:p14="http://schemas.microsoft.com/office/powerpoint/2010/main" val="29913290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3">
        <a:schemeClr val="bg2"/>
      </p:bgRef>
    </p:bg>
    <p:spTree>
      <p:nvGrpSpPr>
        <p:cNvPr id="1" name=""/>
        <p:cNvGrpSpPr/>
        <p:nvPr/>
      </p:nvGrpSpPr>
      <p:grpSpPr>
        <a:xfrm>
          <a:off x="0" y="0"/>
          <a:ext cx="0" cy="0"/>
          <a:chOff x="0" y="0"/>
          <a:chExt cx="0" cy="0"/>
        </a:xfrm>
      </p:grpSpPr>
      <p:pic>
        <p:nvPicPr>
          <p:cNvPr id="4" name="Picture 7" descr="moonlight section.png"/>
          <p:cNvPicPr>
            <a:picLocks noChangeAspect="1"/>
          </p:cNvPicPr>
          <p:nvPr/>
        </p:nvPicPr>
        <p:blipFill>
          <a:blip r:embed="rId2">
            <a:extLst>
              <a:ext uri="{28A0092B-C50C-407E-A947-70E740481C1C}">
                <a14:useLocalDpi xmlns:a14="http://schemas.microsoft.com/office/drawing/2010/main" val="0"/>
              </a:ext>
            </a:extLst>
          </a:blip>
          <a:srcRect l="6389" r="4959" b="27051"/>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85800" y="2438400"/>
            <a:ext cx="7772400" cy="1362075"/>
          </a:xfrm>
        </p:spPr>
        <p:txBody>
          <a:bodyPr anchor="b" anchorCtr="0"/>
          <a:lstStyle>
            <a:lvl1pPr algn="ctr" defTabSz="914400" rtl="0" eaLnBrk="1" latinLnBrk="0" hangingPunct="1">
              <a:spcBef>
                <a:spcPct val="0"/>
              </a:spcBef>
              <a:buNone/>
              <a:defRPr sz="4400" kern="1200">
                <a:gradFill>
                  <a:gsLst>
                    <a:gs pos="0">
                      <a:schemeClr val="bg1"/>
                    </a:gs>
                    <a:gs pos="90000">
                      <a:schemeClr val="bg2">
                        <a:lumMod val="90000"/>
                      </a:schemeClr>
                    </a:gs>
                  </a:gsLst>
                  <a:lin ang="5400000" scaled="0"/>
                </a:gradFill>
                <a:effectLst>
                  <a:reflection blurRad="6350" stA="55000" endA="300" endPos="25500" dir="5400000" sy="-100000" algn="bl" rotWithShape="0"/>
                </a:effectLst>
                <a:latin typeface="+mj-lt"/>
                <a:ea typeface="+mj-ea"/>
                <a:cs typeface="+mj-cs"/>
              </a:defRPr>
            </a:lvl1pPr>
          </a:lstStyle>
          <a:p>
            <a:r>
              <a:rPr lang="it-IT"/>
              <a:t>Fare clic per modificare lo stile del titolo</a:t>
            </a:r>
            <a:endParaRPr/>
          </a:p>
        </p:txBody>
      </p:sp>
      <p:sp>
        <p:nvSpPr>
          <p:cNvPr id="3" name="Text Placeholder 2"/>
          <p:cNvSpPr>
            <a:spLocks noGrp="1"/>
          </p:cNvSpPr>
          <p:nvPr>
            <p:ph type="body" idx="1"/>
          </p:nvPr>
        </p:nvSpPr>
        <p:spPr>
          <a:xfrm>
            <a:off x="685800" y="3886200"/>
            <a:ext cx="7772400" cy="941294"/>
          </a:xfrm>
        </p:spPr>
        <p:txBody>
          <a:bodyPr anchor="t" anchorCtr="0"/>
          <a:lstStyle>
            <a:lvl1pPr marL="0" indent="0" algn="ctr">
              <a:buNone/>
              <a:defRPr sz="2000" kern="1200">
                <a:gradFill>
                  <a:gsLst>
                    <a:gs pos="0">
                      <a:schemeClr val="bg1"/>
                    </a:gs>
                    <a:gs pos="90000">
                      <a:schemeClr val="bg2">
                        <a:lumMod val="90000"/>
                      </a:schemeClr>
                    </a:gs>
                  </a:gsLst>
                  <a:lin ang="5400000" scaled="0"/>
                </a:gra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5" name="Date Placeholder 3"/>
          <p:cNvSpPr>
            <a:spLocks noGrp="1"/>
          </p:cNvSpPr>
          <p:nvPr>
            <p:ph type="dt" sz="half" idx="10"/>
          </p:nvPr>
        </p:nvSpPr>
        <p:spPr/>
        <p:txBody>
          <a:bodyPr/>
          <a:lstStyle>
            <a:lvl1pPr>
              <a:defRPr/>
            </a:lvl1pPr>
          </a:lstStyle>
          <a:p>
            <a:pPr>
              <a:defRPr/>
            </a:pPr>
            <a:fld id="{339666D4-AECE-4470-9FF9-31C45048A9B2}" type="datetimeFigureOut">
              <a:rPr lang="it-IT"/>
              <a:pPr>
                <a:defRPr/>
              </a:pPr>
              <a:t>18/09/2024</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9B840534-FAAD-402A-A88F-23D38CEF9A72}" type="slidenum">
              <a:rPr lang="it-IT"/>
              <a:pPr/>
              <a:t>‹N›</a:t>
            </a:fld>
            <a:endParaRPr lang="it-IT"/>
          </a:p>
        </p:txBody>
      </p:sp>
    </p:spTree>
    <p:extLst>
      <p:ext uri="{BB962C8B-B14F-4D97-AF65-F5344CB8AC3E}">
        <p14:creationId xmlns:p14="http://schemas.microsoft.com/office/powerpoint/2010/main" val="1683142314"/>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23"/>
          <p:cNvSpPr>
            <a:spLocks noGrp="1"/>
          </p:cNvSpPr>
          <p:nvPr>
            <p:ph type="dt" sz="half" idx="10"/>
          </p:nvPr>
        </p:nvSpPr>
        <p:spPr/>
        <p:txBody>
          <a:bodyPr/>
          <a:lstStyle>
            <a:lvl1pPr>
              <a:defRPr/>
            </a:lvl1pPr>
          </a:lstStyle>
          <a:p>
            <a:pPr>
              <a:defRPr/>
            </a:pPr>
            <a:fld id="{2DC02719-21F3-49C1-A50B-2896658BAAE4}" type="datetimeFigureOut">
              <a:rPr lang="it-IT"/>
              <a:pPr>
                <a:defRPr/>
              </a:pPr>
              <a:t>18/09/2024</a:t>
            </a:fld>
            <a:endParaRPr lang="it-IT"/>
          </a:p>
        </p:txBody>
      </p:sp>
      <p:sp>
        <p:nvSpPr>
          <p:cNvPr id="3" name="Segnaposto piè di pagina 9"/>
          <p:cNvSpPr>
            <a:spLocks noGrp="1"/>
          </p:cNvSpPr>
          <p:nvPr>
            <p:ph type="ftr" sz="quarter" idx="11"/>
          </p:nvPr>
        </p:nvSpPr>
        <p:spPr/>
        <p:txBody>
          <a:bodyPr/>
          <a:lstStyle>
            <a:lvl1pPr>
              <a:defRPr/>
            </a:lvl1pPr>
          </a:lstStyle>
          <a:p>
            <a:pPr>
              <a:defRPr/>
            </a:pPr>
            <a:endParaRPr lang="it-IT"/>
          </a:p>
        </p:txBody>
      </p:sp>
      <p:sp>
        <p:nvSpPr>
          <p:cNvPr id="4" name="Segnaposto numero diapositiva 21"/>
          <p:cNvSpPr>
            <a:spLocks noGrp="1"/>
          </p:cNvSpPr>
          <p:nvPr>
            <p:ph type="sldNum" sz="quarter" idx="12"/>
          </p:nvPr>
        </p:nvSpPr>
        <p:spPr/>
        <p:txBody>
          <a:bodyPr/>
          <a:lstStyle>
            <a:lvl1pPr>
              <a:defRPr/>
            </a:lvl1pPr>
          </a:lstStyle>
          <a:p>
            <a:fld id="{C3BC85CF-031E-4C03-99ED-A851B8B9D7F8}" type="slidenum">
              <a:rPr lang="it-IT"/>
              <a:pPr/>
              <a:t>‹N›</a:t>
            </a:fld>
            <a:endParaRPr lang="it-IT"/>
          </a:p>
        </p:txBody>
      </p:sp>
    </p:spTree>
    <p:extLst>
      <p:ext uri="{BB962C8B-B14F-4D97-AF65-F5344CB8AC3E}">
        <p14:creationId xmlns:p14="http://schemas.microsoft.com/office/powerpoint/2010/main" val="417093985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pic>
        <p:nvPicPr>
          <p:cNvPr id="5" name="Picture 9" descr="moonlight - two content.png"/>
          <p:cNvPicPr>
            <a:picLocks noChangeAspect="1"/>
          </p:cNvPicPr>
          <p:nvPr/>
        </p:nvPicPr>
        <p:blipFill>
          <a:blip r:embed="rId2">
            <a:extLst>
              <a:ext uri="{28A0092B-C50C-407E-A947-70E740481C1C}">
                <a14:useLocalDpi xmlns:a14="http://schemas.microsoft.com/office/drawing/2010/main" val="0"/>
              </a:ext>
            </a:extLst>
          </a:blip>
          <a:srcRect l="2281" t="1035" r="4562"/>
          <a:stretch>
            <a:fillRect/>
          </a:stretch>
        </p:blipFill>
        <p:spPr bwMode="auto">
          <a:xfrm>
            <a:off x="0" y="0"/>
            <a:ext cx="9144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981200" y="792162"/>
            <a:ext cx="6019799" cy="808038"/>
          </a:xfrm>
        </p:spPr>
        <p:txBody>
          <a:bodyPr/>
          <a:lstStyle/>
          <a:p>
            <a:r>
              <a:rPr lang="it-IT"/>
              <a:t>Fare clic per modificare lo stile del titolo</a:t>
            </a:r>
            <a:endParaRPr/>
          </a:p>
        </p:txBody>
      </p:sp>
      <p:sp>
        <p:nvSpPr>
          <p:cNvPr id="3" name="Content Placeholder 2"/>
          <p:cNvSpPr>
            <a:spLocks noGrp="1"/>
          </p:cNvSpPr>
          <p:nvPr>
            <p:ph sz="half" idx="1"/>
          </p:nvPr>
        </p:nvSpPr>
        <p:spPr>
          <a:xfrm>
            <a:off x="1976438" y="2003425"/>
            <a:ext cx="2971800" cy="3832226"/>
          </a:xfrm>
        </p:spPr>
        <p:txBody>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a:p>
        </p:txBody>
      </p:sp>
      <p:sp>
        <p:nvSpPr>
          <p:cNvPr id="4" name="Content Placeholder 3"/>
          <p:cNvSpPr>
            <a:spLocks noGrp="1"/>
          </p:cNvSpPr>
          <p:nvPr>
            <p:ph sz="half" idx="2"/>
          </p:nvPr>
        </p:nvSpPr>
        <p:spPr>
          <a:xfrm>
            <a:off x="5029200" y="2003425"/>
            <a:ext cx="2971800" cy="3832225"/>
          </a:xfrm>
        </p:spPr>
        <p:txBody>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a:p>
        </p:txBody>
      </p:sp>
      <p:sp>
        <p:nvSpPr>
          <p:cNvPr id="6" name="Date Placeholder 4"/>
          <p:cNvSpPr>
            <a:spLocks noGrp="1"/>
          </p:cNvSpPr>
          <p:nvPr>
            <p:ph type="dt" sz="half" idx="10"/>
          </p:nvPr>
        </p:nvSpPr>
        <p:spPr/>
        <p:txBody>
          <a:bodyPr/>
          <a:lstStyle>
            <a:lvl1pPr>
              <a:defRPr/>
            </a:lvl1pPr>
          </a:lstStyle>
          <a:p>
            <a:pPr>
              <a:defRPr/>
            </a:pPr>
            <a:fld id="{93AC6B08-46C1-4B4C-8C8C-53E4B69DEEF1}" type="datetimeFigureOut">
              <a:rPr lang="it-IT"/>
              <a:pPr>
                <a:defRPr/>
              </a:pPr>
              <a:t>18/09/2024</a:t>
            </a:fld>
            <a:endParaRPr lang="it-IT"/>
          </a:p>
        </p:txBody>
      </p:sp>
      <p:sp>
        <p:nvSpPr>
          <p:cNvPr id="7" name="Footer Placeholder 5"/>
          <p:cNvSpPr>
            <a:spLocks noGrp="1"/>
          </p:cNvSpPr>
          <p:nvPr>
            <p:ph type="ftr" sz="quarter" idx="11"/>
          </p:nvPr>
        </p:nvSpPr>
        <p:spPr/>
        <p:txBody>
          <a:bodyPr/>
          <a:lstStyle>
            <a:lvl1pPr>
              <a:defRPr/>
            </a:lvl1pPr>
          </a:lstStyle>
          <a:p>
            <a:pPr>
              <a:defRPr/>
            </a:pPr>
            <a:endParaRPr lang="it-IT"/>
          </a:p>
        </p:txBody>
      </p:sp>
      <p:sp>
        <p:nvSpPr>
          <p:cNvPr id="8" name="Slide Number Placeholder 6"/>
          <p:cNvSpPr>
            <a:spLocks noGrp="1"/>
          </p:cNvSpPr>
          <p:nvPr>
            <p:ph type="sldNum" sz="quarter" idx="12"/>
          </p:nvPr>
        </p:nvSpPr>
        <p:spPr/>
        <p:txBody>
          <a:bodyPr/>
          <a:lstStyle>
            <a:lvl1pPr>
              <a:defRPr/>
            </a:lvl1pPr>
          </a:lstStyle>
          <a:p>
            <a:fld id="{3B9948AC-6B35-493B-A7C6-7D7EB3CE4FDC}" type="slidenum">
              <a:rPr lang="it-IT"/>
              <a:pPr/>
              <a:t>‹N›</a:t>
            </a:fld>
            <a:endParaRPr lang="it-IT"/>
          </a:p>
        </p:txBody>
      </p:sp>
    </p:spTree>
    <p:extLst>
      <p:ext uri="{BB962C8B-B14F-4D97-AF65-F5344CB8AC3E}">
        <p14:creationId xmlns:p14="http://schemas.microsoft.com/office/powerpoint/2010/main" val="195736256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pic>
        <p:nvPicPr>
          <p:cNvPr id="7" name="Picture 9" descr="moonlight - two content.png"/>
          <p:cNvPicPr>
            <a:picLocks noChangeAspect="1"/>
          </p:cNvPicPr>
          <p:nvPr/>
        </p:nvPicPr>
        <p:blipFill>
          <a:blip r:embed="rId2">
            <a:extLst>
              <a:ext uri="{28A0092B-C50C-407E-A947-70E740481C1C}">
                <a14:useLocalDpi xmlns:a14="http://schemas.microsoft.com/office/drawing/2010/main" val="0"/>
              </a:ext>
            </a:extLst>
          </a:blip>
          <a:srcRect l="2281" t="1035" r="4562"/>
          <a:stretch>
            <a:fillRect/>
          </a:stretch>
        </p:blipFill>
        <p:spPr bwMode="auto">
          <a:xfrm>
            <a:off x="0" y="0"/>
            <a:ext cx="9144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981200" y="792162"/>
            <a:ext cx="6019799" cy="808038"/>
          </a:xfrm>
        </p:spPr>
        <p:txBody>
          <a:bodyPr/>
          <a:lstStyle>
            <a:lvl1pPr>
              <a:defRPr/>
            </a:lvl1pPr>
          </a:lstStyle>
          <a:p>
            <a:r>
              <a:rPr lang="it-IT"/>
              <a:t>Fare clic per modificare lo stile del titolo</a:t>
            </a:r>
            <a:endParaRPr/>
          </a:p>
        </p:txBody>
      </p:sp>
      <p:sp>
        <p:nvSpPr>
          <p:cNvPr id="3" name="Text Placeholder 2"/>
          <p:cNvSpPr>
            <a:spLocks noGrp="1"/>
          </p:cNvSpPr>
          <p:nvPr>
            <p:ph type="body" idx="1"/>
          </p:nvPr>
        </p:nvSpPr>
        <p:spPr>
          <a:xfrm>
            <a:off x="1981200" y="1700960"/>
            <a:ext cx="2971800" cy="750887"/>
          </a:xfrm>
        </p:spPr>
        <p:txBody>
          <a:bodyPr anchor="ctr" anchorCtr="0">
            <a:noAutofit/>
          </a:bodyPr>
          <a:lstStyle>
            <a:lvl1pPr marL="0" indent="0" algn="ctr">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1981200" y="2541494"/>
            <a:ext cx="2971800" cy="3294156"/>
          </a:xfrm>
        </p:spPr>
        <p:txBody>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a:p>
        </p:txBody>
      </p:sp>
      <p:sp>
        <p:nvSpPr>
          <p:cNvPr id="5" name="Text Placeholder 4"/>
          <p:cNvSpPr>
            <a:spLocks noGrp="1"/>
          </p:cNvSpPr>
          <p:nvPr>
            <p:ph type="body" sz="quarter" idx="3"/>
          </p:nvPr>
        </p:nvSpPr>
        <p:spPr>
          <a:xfrm>
            <a:off x="5029199" y="1700960"/>
            <a:ext cx="2971800" cy="750887"/>
          </a:xfrm>
        </p:spPr>
        <p:txBody>
          <a:bodyPr anchor="ctr" anchorCtr="0">
            <a:noAutofit/>
          </a:bodyPr>
          <a:lstStyle>
            <a:lvl1pPr marL="0" indent="0" algn="ctr">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5029200" y="2541494"/>
            <a:ext cx="2971800" cy="3294156"/>
          </a:xfrm>
        </p:spPr>
        <p:txBody>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a:p>
        </p:txBody>
      </p:sp>
      <p:sp>
        <p:nvSpPr>
          <p:cNvPr id="8" name="Date Placeholder 6"/>
          <p:cNvSpPr>
            <a:spLocks noGrp="1"/>
          </p:cNvSpPr>
          <p:nvPr>
            <p:ph type="dt" sz="half" idx="10"/>
          </p:nvPr>
        </p:nvSpPr>
        <p:spPr/>
        <p:txBody>
          <a:bodyPr/>
          <a:lstStyle>
            <a:lvl1pPr>
              <a:defRPr/>
            </a:lvl1pPr>
          </a:lstStyle>
          <a:p>
            <a:pPr>
              <a:defRPr/>
            </a:pPr>
            <a:fld id="{A3F74610-EF83-4E85-8140-0ACEAB251C31}" type="datetimeFigureOut">
              <a:rPr lang="it-IT"/>
              <a:pPr>
                <a:defRPr/>
              </a:pPr>
              <a:t>18/09/2024</a:t>
            </a:fld>
            <a:endParaRPr lang="it-IT"/>
          </a:p>
        </p:txBody>
      </p:sp>
      <p:sp>
        <p:nvSpPr>
          <p:cNvPr id="9" name="Footer Placeholder 7"/>
          <p:cNvSpPr>
            <a:spLocks noGrp="1"/>
          </p:cNvSpPr>
          <p:nvPr>
            <p:ph type="ftr" sz="quarter" idx="11"/>
          </p:nvPr>
        </p:nvSpPr>
        <p:spPr/>
        <p:txBody>
          <a:bodyPr/>
          <a:lstStyle>
            <a:lvl1pPr>
              <a:defRPr/>
            </a:lvl1pPr>
          </a:lstStyle>
          <a:p>
            <a:pPr>
              <a:defRPr/>
            </a:pPr>
            <a:endParaRPr lang="it-IT"/>
          </a:p>
        </p:txBody>
      </p:sp>
      <p:sp>
        <p:nvSpPr>
          <p:cNvPr id="10" name="Slide Number Placeholder 8"/>
          <p:cNvSpPr>
            <a:spLocks noGrp="1"/>
          </p:cNvSpPr>
          <p:nvPr>
            <p:ph type="sldNum" sz="quarter" idx="12"/>
          </p:nvPr>
        </p:nvSpPr>
        <p:spPr/>
        <p:txBody>
          <a:bodyPr/>
          <a:lstStyle>
            <a:lvl1pPr>
              <a:defRPr/>
            </a:lvl1pPr>
          </a:lstStyle>
          <a:p>
            <a:fld id="{6D33755B-0761-40E8-86FC-707F5C82B41B}" type="slidenum">
              <a:rPr lang="it-IT"/>
              <a:pPr/>
              <a:t>‹N›</a:t>
            </a:fld>
            <a:endParaRPr lang="it-IT"/>
          </a:p>
        </p:txBody>
      </p:sp>
    </p:spTree>
    <p:extLst>
      <p:ext uri="{BB962C8B-B14F-4D97-AF65-F5344CB8AC3E}">
        <p14:creationId xmlns:p14="http://schemas.microsoft.com/office/powerpoint/2010/main" val="158383871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a:p>
        </p:txBody>
      </p:sp>
      <p:sp>
        <p:nvSpPr>
          <p:cNvPr id="3" name="Date Placeholder 3"/>
          <p:cNvSpPr>
            <a:spLocks noGrp="1"/>
          </p:cNvSpPr>
          <p:nvPr>
            <p:ph type="dt" sz="half" idx="10"/>
          </p:nvPr>
        </p:nvSpPr>
        <p:spPr/>
        <p:txBody>
          <a:bodyPr/>
          <a:lstStyle>
            <a:lvl1pPr>
              <a:defRPr/>
            </a:lvl1pPr>
          </a:lstStyle>
          <a:p>
            <a:pPr>
              <a:defRPr/>
            </a:pPr>
            <a:fld id="{8D824CD9-40D3-498E-926E-EB558A506D90}" type="datetimeFigureOut">
              <a:rPr lang="it-IT"/>
              <a:pPr>
                <a:defRPr/>
              </a:pPr>
              <a:t>18/09/2024</a:t>
            </a:fld>
            <a:endParaRPr lang="it-IT"/>
          </a:p>
        </p:txBody>
      </p:sp>
      <p:sp>
        <p:nvSpPr>
          <p:cNvPr id="4" name="Footer Placeholder 4"/>
          <p:cNvSpPr>
            <a:spLocks noGrp="1"/>
          </p:cNvSpPr>
          <p:nvPr>
            <p:ph type="ftr" sz="quarter" idx="11"/>
          </p:nvPr>
        </p:nvSpPr>
        <p:spPr/>
        <p:txBody>
          <a:bodyPr/>
          <a:lstStyle>
            <a:lvl1pPr>
              <a:defRPr/>
            </a:lvl1pPr>
          </a:lstStyle>
          <a:p>
            <a:pPr>
              <a:defRPr/>
            </a:pPr>
            <a:endParaRPr lang="it-IT"/>
          </a:p>
        </p:txBody>
      </p:sp>
      <p:sp>
        <p:nvSpPr>
          <p:cNvPr id="5" name="Slide Number Placeholder 5"/>
          <p:cNvSpPr>
            <a:spLocks noGrp="1"/>
          </p:cNvSpPr>
          <p:nvPr>
            <p:ph type="sldNum" sz="quarter" idx="12"/>
          </p:nvPr>
        </p:nvSpPr>
        <p:spPr/>
        <p:txBody>
          <a:bodyPr/>
          <a:lstStyle>
            <a:lvl1pPr>
              <a:defRPr/>
            </a:lvl1pPr>
          </a:lstStyle>
          <a:p>
            <a:fld id="{E5E7CEFF-7BED-4575-9094-B2B0E2C2132A}" type="slidenum">
              <a:rPr lang="it-IT"/>
              <a:pPr/>
              <a:t>‹N›</a:t>
            </a:fld>
            <a:endParaRPr lang="it-IT"/>
          </a:p>
        </p:txBody>
      </p:sp>
    </p:spTree>
    <p:extLst>
      <p:ext uri="{BB962C8B-B14F-4D97-AF65-F5344CB8AC3E}">
        <p14:creationId xmlns:p14="http://schemas.microsoft.com/office/powerpoint/2010/main" val="72413353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AB7A9C3-F3D5-48A4-BD42-1B82B64E2782}" type="datetimeFigureOut">
              <a:rPr lang="it-IT"/>
              <a:pPr>
                <a:defRPr/>
              </a:pPr>
              <a:t>18/09/2024</a:t>
            </a:fld>
            <a:endParaRPr lang="it-IT"/>
          </a:p>
        </p:txBody>
      </p:sp>
      <p:sp>
        <p:nvSpPr>
          <p:cNvPr id="3" name="Footer Placeholder 4"/>
          <p:cNvSpPr>
            <a:spLocks noGrp="1"/>
          </p:cNvSpPr>
          <p:nvPr>
            <p:ph type="ftr" sz="quarter" idx="11"/>
          </p:nvPr>
        </p:nvSpPr>
        <p:spPr/>
        <p:txBody>
          <a:bodyPr/>
          <a:lstStyle>
            <a:lvl1pPr>
              <a:defRPr/>
            </a:lvl1pPr>
          </a:lstStyle>
          <a:p>
            <a:pPr>
              <a:defRPr/>
            </a:pPr>
            <a:endParaRPr lang="it-IT"/>
          </a:p>
        </p:txBody>
      </p:sp>
      <p:sp>
        <p:nvSpPr>
          <p:cNvPr id="4" name="Slide Number Placeholder 5"/>
          <p:cNvSpPr>
            <a:spLocks noGrp="1"/>
          </p:cNvSpPr>
          <p:nvPr>
            <p:ph type="sldNum" sz="quarter" idx="12"/>
          </p:nvPr>
        </p:nvSpPr>
        <p:spPr/>
        <p:txBody>
          <a:bodyPr/>
          <a:lstStyle>
            <a:lvl1pPr>
              <a:defRPr/>
            </a:lvl1pPr>
          </a:lstStyle>
          <a:p>
            <a:fld id="{7B0CF2F5-84FB-4A8E-A4E2-CAF401D8E303}" type="slidenum">
              <a:rPr lang="it-IT"/>
              <a:pPr/>
              <a:t>‹N›</a:t>
            </a:fld>
            <a:endParaRPr lang="it-IT"/>
          </a:p>
        </p:txBody>
      </p:sp>
    </p:spTree>
    <p:extLst>
      <p:ext uri="{BB962C8B-B14F-4D97-AF65-F5344CB8AC3E}">
        <p14:creationId xmlns:p14="http://schemas.microsoft.com/office/powerpoint/2010/main" val="27266493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pic>
        <p:nvPicPr>
          <p:cNvPr id="5" name="Picture 7" descr="moonlight - two content.png"/>
          <p:cNvPicPr>
            <a:picLocks noChangeAspect="1"/>
          </p:cNvPicPr>
          <p:nvPr/>
        </p:nvPicPr>
        <p:blipFill>
          <a:blip r:embed="rId2">
            <a:extLst>
              <a:ext uri="{28A0092B-C50C-407E-A947-70E740481C1C}">
                <a14:useLocalDpi xmlns:a14="http://schemas.microsoft.com/office/drawing/2010/main" val="0"/>
              </a:ext>
            </a:extLst>
          </a:blip>
          <a:srcRect l="2281" t="1035" r="4562"/>
          <a:stretch>
            <a:fillRect/>
          </a:stretch>
        </p:blipFill>
        <p:spPr bwMode="auto">
          <a:xfrm>
            <a:off x="0" y="0"/>
            <a:ext cx="9144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1752" y="1033272"/>
            <a:ext cx="1298448" cy="2624328"/>
          </a:xfrm>
        </p:spPr>
        <p:txBody>
          <a:bodyPr anchor="t" anchorCtr="0"/>
          <a:lstStyle>
            <a:lvl1pPr algn="l">
              <a:defRPr sz="2000" b="1"/>
            </a:lvl1pPr>
          </a:lstStyle>
          <a:p>
            <a:r>
              <a:rPr lang="it-IT"/>
              <a:t>Fare clic per modificare lo stile del titolo</a:t>
            </a:r>
            <a:endParaRPr/>
          </a:p>
        </p:txBody>
      </p:sp>
      <p:sp>
        <p:nvSpPr>
          <p:cNvPr id="3" name="Content Placeholder 2"/>
          <p:cNvSpPr>
            <a:spLocks noGrp="1"/>
          </p:cNvSpPr>
          <p:nvPr>
            <p:ph idx="1"/>
          </p:nvPr>
        </p:nvSpPr>
        <p:spPr>
          <a:xfrm>
            <a:off x="2133600" y="1371600"/>
            <a:ext cx="4953000" cy="3886200"/>
          </a:xfrm>
        </p:spPr>
        <p:txBody>
          <a:bodyPr/>
          <a:lstStyle>
            <a:lvl1pPr>
              <a:defRPr sz="20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a:p>
        </p:txBody>
      </p:sp>
      <p:sp>
        <p:nvSpPr>
          <p:cNvPr id="4" name="Text Placeholder 3"/>
          <p:cNvSpPr>
            <a:spLocks noGrp="1"/>
          </p:cNvSpPr>
          <p:nvPr>
            <p:ph type="body" sz="half" idx="2"/>
          </p:nvPr>
        </p:nvSpPr>
        <p:spPr>
          <a:xfrm>
            <a:off x="3127248" y="5486400"/>
            <a:ext cx="4498848" cy="75895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6" name="Date Placeholder 4"/>
          <p:cNvSpPr>
            <a:spLocks noGrp="1"/>
          </p:cNvSpPr>
          <p:nvPr>
            <p:ph type="dt" sz="half" idx="10"/>
          </p:nvPr>
        </p:nvSpPr>
        <p:spPr/>
        <p:txBody>
          <a:bodyPr/>
          <a:lstStyle>
            <a:lvl1pPr>
              <a:defRPr/>
            </a:lvl1pPr>
          </a:lstStyle>
          <a:p>
            <a:pPr>
              <a:defRPr/>
            </a:pPr>
            <a:fld id="{62431BAA-22BF-4257-A3C1-6E559341DF7E}" type="datetimeFigureOut">
              <a:rPr lang="it-IT"/>
              <a:pPr>
                <a:defRPr/>
              </a:pPr>
              <a:t>18/09/2024</a:t>
            </a:fld>
            <a:endParaRPr lang="it-IT"/>
          </a:p>
        </p:txBody>
      </p:sp>
      <p:sp>
        <p:nvSpPr>
          <p:cNvPr id="7" name="Footer Placeholder 5"/>
          <p:cNvSpPr>
            <a:spLocks noGrp="1"/>
          </p:cNvSpPr>
          <p:nvPr>
            <p:ph type="ftr" sz="quarter" idx="11"/>
          </p:nvPr>
        </p:nvSpPr>
        <p:spPr/>
        <p:txBody>
          <a:bodyPr/>
          <a:lstStyle>
            <a:lvl1pPr>
              <a:defRPr/>
            </a:lvl1pPr>
          </a:lstStyle>
          <a:p>
            <a:pPr>
              <a:defRPr/>
            </a:pPr>
            <a:endParaRPr lang="it-IT"/>
          </a:p>
        </p:txBody>
      </p:sp>
      <p:sp>
        <p:nvSpPr>
          <p:cNvPr id="8" name="Slide Number Placeholder 6"/>
          <p:cNvSpPr>
            <a:spLocks noGrp="1"/>
          </p:cNvSpPr>
          <p:nvPr>
            <p:ph type="sldNum" sz="quarter" idx="12"/>
          </p:nvPr>
        </p:nvSpPr>
        <p:spPr/>
        <p:txBody>
          <a:bodyPr/>
          <a:lstStyle>
            <a:lvl1pPr>
              <a:defRPr/>
            </a:lvl1pPr>
          </a:lstStyle>
          <a:p>
            <a:fld id="{FBB93FA6-BD62-486C-B48B-F121C9569438}" type="slidenum">
              <a:rPr lang="it-IT"/>
              <a:pPr/>
              <a:t>‹N›</a:t>
            </a:fld>
            <a:endParaRPr lang="it-IT"/>
          </a:p>
        </p:txBody>
      </p:sp>
    </p:spTree>
    <p:extLst>
      <p:ext uri="{BB962C8B-B14F-4D97-AF65-F5344CB8AC3E}">
        <p14:creationId xmlns:p14="http://schemas.microsoft.com/office/powerpoint/2010/main" val="39369241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pic>
        <p:nvPicPr>
          <p:cNvPr id="5" name="Picture 7" descr="moonlight - two content.png"/>
          <p:cNvPicPr>
            <a:picLocks noChangeAspect="1"/>
          </p:cNvPicPr>
          <p:nvPr/>
        </p:nvPicPr>
        <p:blipFill>
          <a:blip r:embed="rId2">
            <a:extLst>
              <a:ext uri="{28A0092B-C50C-407E-A947-70E740481C1C}">
                <a14:useLocalDpi xmlns:a14="http://schemas.microsoft.com/office/drawing/2010/main" val="0"/>
              </a:ext>
            </a:extLst>
          </a:blip>
          <a:srcRect l="2281" t="1035" r="4562"/>
          <a:stretch>
            <a:fillRect/>
          </a:stretch>
        </p:blipFill>
        <p:spPr bwMode="auto">
          <a:xfrm>
            <a:off x="0" y="0"/>
            <a:ext cx="9144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4800" y="1033462"/>
            <a:ext cx="1295400" cy="2624138"/>
          </a:xfrm>
        </p:spPr>
        <p:txBody>
          <a:bodyPr anchor="t" anchorCtr="0"/>
          <a:lstStyle>
            <a:lvl1pPr algn="l">
              <a:defRPr sz="2000" b="1"/>
            </a:lvl1pPr>
          </a:lstStyle>
          <a:p>
            <a:r>
              <a:rPr lang="it-IT"/>
              <a:t>Fare clic per modificare lo stile del titolo</a:t>
            </a:r>
            <a:endParaRPr/>
          </a:p>
        </p:txBody>
      </p:sp>
      <p:sp>
        <p:nvSpPr>
          <p:cNvPr id="3" name="Picture Placeholder 2"/>
          <p:cNvSpPr>
            <a:spLocks noGrp="1"/>
          </p:cNvSpPr>
          <p:nvPr>
            <p:ph type="pic" idx="1"/>
          </p:nvPr>
        </p:nvSpPr>
        <p:spPr>
          <a:xfrm>
            <a:off x="1905000" y="914400"/>
            <a:ext cx="5486400" cy="4495800"/>
          </a:xfrm>
          <a:prstGeom prst="ellipse">
            <a:avLst/>
          </a:prstGeom>
          <a:effectLst>
            <a:innerShdw blurRad="254000">
              <a:schemeClr val="tx1"/>
            </a:innerShdw>
            <a:softEdge rad="1270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endParaRPr noProof="0"/>
          </a:p>
        </p:txBody>
      </p:sp>
      <p:sp>
        <p:nvSpPr>
          <p:cNvPr id="4" name="Text Placeholder 3"/>
          <p:cNvSpPr>
            <a:spLocks noGrp="1"/>
          </p:cNvSpPr>
          <p:nvPr>
            <p:ph type="body" sz="half" idx="2"/>
          </p:nvPr>
        </p:nvSpPr>
        <p:spPr>
          <a:xfrm>
            <a:off x="3124200" y="5486400"/>
            <a:ext cx="4495800" cy="76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6" name="Date Placeholder 4"/>
          <p:cNvSpPr>
            <a:spLocks noGrp="1"/>
          </p:cNvSpPr>
          <p:nvPr>
            <p:ph type="dt" sz="half" idx="10"/>
          </p:nvPr>
        </p:nvSpPr>
        <p:spPr/>
        <p:txBody>
          <a:bodyPr/>
          <a:lstStyle>
            <a:lvl1pPr>
              <a:defRPr/>
            </a:lvl1pPr>
          </a:lstStyle>
          <a:p>
            <a:pPr>
              <a:defRPr/>
            </a:pPr>
            <a:fld id="{0F0E80DD-D796-47F5-8908-A9470C7993F7}" type="datetimeFigureOut">
              <a:rPr lang="it-IT"/>
              <a:pPr>
                <a:defRPr/>
              </a:pPr>
              <a:t>18/09/2024</a:t>
            </a:fld>
            <a:endParaRPr lang="it-IT"/>
          </a:p>
        </p:txBody>
      </p:sp>
      <p:sp>
        <p:nvSpPr>
          <p:cNvPr id="7" name="Footer Placeholder 5"/>
          <p:cNvSpPr>
            <a:spLocks noGrp="1"/>
          </p:cNvSpPr>
          <p:nvPr>
            <p:ph type="ftr" sz="quarter" idx="11"/>
          </p:nvPr>
        </p:nvSpPr>
        <p:spPr/>
        <p:txBody>
          <a:bodyPr/>
          <a:lstStyle>
            <a:lvl1pPr>
              <a:defRPr/>
            </a:lvl1pPr>
          </a:lstStyle>
          <a:p>
            <a:pPr>
              <a:defRPr/>
            </a:pPr>
            <a:endParaRPr lang="it-IT"/>
          </a:p>
        </p:txBody>
      </p:sp>
      <p:sp>
        <p:nvSpPr>
          <p:cNvPr id="8" name="Slide Number Placeholder 6"/>
          <p:cNvSpPr>
            <a:spLocks noGrp="1"/>
          </p:cNvSpPr>
          <p:nvPr>
            <p:ph type="sldNum" sz="quarter" idx="12"/>
          </p:nvPr>
        </p:nvSpPr>
        <p:spPr/>
        <p:txBody>
          <a:bodyPr/>
          <a:lstStyle>
            <a:lvl1pPr>
              <a:defRPr/>
            </a:lvl1pPr>
          </a:lstStyle>
          <a:p>
            <a:fld id="{3320C7A3-F93F-4F8E-8ED9-73D608BB7188}" type="slidenum">
              <a:rPr lang="it-IT"/>
              <a:pPr/>
              <a:t>‹N›</a:t>
            </a:fld>
            <a:endParaRPr lang="it-IT"/>
          </a:p>
        </p:txBody>
      </p:sp>
    </p:spTree>
    <p:extLst>
      <p:ext uri="{BB962C8B-B14F-4D97-AF65-F5344CB8AC3E}">
        <p14:creationId xmlns:p14="http://schemas.microsoft.com/office/powerpoint/2010/main" val="244131587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a:p>
        </p:txBody>
      </p:sp>
      <p:sp>
        <p:nvSpPr>
          <p:cNvPr id="3" name="Vertical Text Placeholder 2"/>
          <p:cNvSpPr>
            <a:spLocks noGrp="1"/>
          </p:cNvSpPr>
          <p:nvPr>
            <p:ph type="body" orient="vert" idx="1"/>
          </p:nvPr>
        </p:nvSpPr>
        <p:spPr>
          <a:xfrm>
            <a:off x="1976438" y="1981201"/>
            <a:ext cx="5325315" cy="384137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a:p>
        </p:txBody>
      </p:sp>
      <p:sp>
        <p:nvSpPr>
          <p:cNvPr id="4" name="Date Placeholder 3"/>
          <p:cNvSpPr>
            <a:spLocks noGrp="1"/>
          </p:cNvSpPr>
          <p:nvPr>
            <p:ph type="dt" sz="half" idx="10"/>
          </p:nvPr>
        </p:nvSpPr>
        <p:spPr/>
        <p:txBody>
          <a:bodyPr/>
          <a:lstStyle>
            <a:lvl1pPr>
              <a:defRPr/>
            </a:lvl1pPr>
          </a:lstStyle>
          <a:p>
            <a:pPr>
              <a:defRPr/>
            </a:pPr>
            <a:fld id="{E4132FF6-C140-470A-A702-10C9484E7124}"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010130B6-5232-4B39-853F-1620D0FD15D1}" type="slidenum">
              <a:rPr lang="it-IT"/>
              <a:pPr/>
              <a:t>‹N›</a:t>
            </a:fld>
            <a:endParaRPr lang="it-IT"/>
          </a:p>
        </p:txBody>
      </p:sp>
    </p:spTree>
    <p:extLst>
      <p:ext uri="{BB962C8B-B14F-4D97-AF65-F5344CB8AC3E}">
        <p14:creationId xmlns:p14="http://schemas.microsoft.com/office/powerpoint/2010/main" val="70251229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6600" y="793751"/>
            <a:ext cx="1371600" cy="5041900"/>
          </a:xfrm>
        </p:spPr>
        <p:txBody>
          <a:bodyPr vert="eaVert"/>
          <a:lstStyle/>
          <a:p>
            <a:r>
              <a:rPr lang="it-IT"/>
              <a:t>Fare clic per modificare lo stile del titolo</a:t>
            </a:r>
            <a:endParaRPr/>
          </a:p>
        </p:txBody>
      </p:sp>
      <p:sp>
        <p:nvSpPr>
          <p:cNvPr id="3" name="Vertical Text Placeholder 2"/>
          <p:cNvSpPr>
            <a:spLocks noGrp="1"/>
          </p:cNvSpPr>
          <p:nvPr>
            <p:ph type="body" orient="vert" idx="1"/>
          </p:nvPr>
        </p:nvSpPr>
        <p:spPr>
          <a:xfrm>
            <a:off x="1976438" y="793751"/>
            <a:ext cx="4500562" cy="50419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a:p>
        </p:txBody>
      </p:sp>
      <p:sp>
        <p:nvSpPr>
          <p:cNvPr id="4" name="Date Placeholder 3"/>
          <p:cNvSpPr>
            <a:spLocks noGrp="1"/>
          </p:cNvSpPr>
          <p:nvPr>
            <p:ph type="dt" sz="half" idx="10"/>
          </p:nvPr>
        </p:nvSpPr>
        <p:spPr/>
        <p:txBody>
          <a:bodyPr/>
          <a:lstStyle>
            <a:lvl1pPr>
              <a:defRPr/>
            </a:lvl1pPr>
          </a:lstStyle>
          <a:p>
            <a:pPr>
              <a:defRPr/>
            </a:pPr>
            <a:fld id="{9D0BF102-1D8B-4A10-9189-7E3957AC48E8}" type="datetimeFigureOut">
              <a:rPr lang="it-IT"/>
              <a:pPr>
                <a:defRPr/>
              </a:pPr>
              <a:t>18/09/2024</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fld id="{D6CA6921-0C8F-4F1A-AF41-147032D88D67}" type="slidenum">
              <a:rPr lang="it-IT"/>
              <a:pPr/>
              <a:t>‹N›</a:t>
            </a:fld>
            <a:endParaRPr lang="it-IT"/>
          </a:p>
        </p:txBody>
      </p:sp>
    </p:spTree>
    <p:extLst>
      <p:ext uri="{BB962C8B-B14F-4D97-AF65-F5344CB8AC3E}">
        <p14:creationId xmlns:p14="http://schemas.microsoft.com/office/powerpoint/2010/main" val="323771914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4" name="Rettangolo 3"/>
          <p:cNvSpPr/>
          <p:nvPr/>
        </p:nvSpPr>
        <p:spPr>
          <a:xfrm>
            <a:off x="0" y="0"/>
            <a:ext cx="365125" cy="6854825"/>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ttangolo 4"/>
          <p:cNvSpPr/>
          <p:nvPr/>
        </p:nvSpPr>
        <p:spPr>
          <a:xfrm>
            <a:off x="309563" y="681038"/>
            <a:ext cx="46037"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6" name="Rettangolo 5"/>
          <p:cNvSpPr/>
          <p:nvPr/>
        </p:nvSpPr>
        <p:spPr>
          <a:xfrm>
            <a:off x="268288" y="681038"/>
            <a:ext cx="2857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7" name="Rettangolo 6"/>
          <p:cNvSpPr/>
          <p:nvPr/>
        </p:nvSpPr>
        <p:spPr>
          <a:xfrm>
            <a:off x="249238"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Rettangolo 9"/>
          <p:cNvSpPr/>
          <p:nvPr/>
        </p:nvSpPr>
        <p:spPr>
          <a:xfrm>
            <a:off x="222250" y="681038"/>
            <a:ext cx="7938"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1" name="Rettangolo 10"/>
          <p:cNvSpPr/>
          <p:nvPr/>
        </p:nvSpPr>
        <p:spPr>
          <a:xfrm>
            <a:off x="255588" y="5046663"/>
            <a:ext cx="73025" cy="1692275"/>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2" name="Rettangolo 11"/>
          <p:cNvSpPr/>
          <p:nvPr/>
        </p:nvSpPr>
        <p:spPr>
          <a:xfrm>
            <a:off x="255588" y="4797425"/>
            <a:ext cx="73025"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3" name="Rettangolo 12"/>
          <p:cNvSpPr/>
          <p:nvPr/>
        </p:nvSpPr>
        <p:spPr>
          <a:xfrm>
            <a:off x="255588" y="4637088"/>
            <a:ext cx="73025" cy="138112"/>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4" name="Rettangolo 13"/>
          <p:cNvSpPr/>
          <p:nvPr/>
        </p:nvSpPr>
        <p:spPr>
          <a:xfrm>
            <a:off x="255588" y="4541838"/>
            <a:ext cx="73025" cy="7461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8" name="Titolo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lang="it-IT"/>
              <a:t>Fare clic per modificare lo stile del titolo</a:t>
            </a:r>
            <a:endParaRPr lang="en-US"/>
          </a:p>
        </p:txBody>
      </p:sp>
      <p:sp>
        <p:nvSpPr>
          <p:cNvPr id="9" name="Sottotitolo 8"/>
          <p:cNvSpPr>
            <a:spLocks noGrp="1"/>
          </p:cNvSpPr>
          <p:nvPr>
            <p:ph type="subTitle" idx="1"/>
          </p:nvPr>
        </p:nvSpPr>
        <p:spPr>
          <a:xfrm>
            <a:off x="914400" y="2834640"/>
            <a:ext cx="7772400" cy="1508760"/>
          </a:xfrm>
        </p:spPr>
        <p:txBody>
          <a:bodyPr lIns="100584"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it-IT"/>
              <a:t>Fare clic per modificare lo stile del sottotitolo dello schema</a:t>
            </a:r>
            <a:endParaRPr lang="en-US"/>
          </a:p>
        </p:txBody>
      </p:sp>
      <p:sp>
        <p:nvSpPr>
          <p:cNvPr id="15" name="Segnaposto data 27"/>
          <p:cNvSpPr>
            <a:spLocks noGrp="1"/>
          </p:cNvSpPr>
          <p:nvPr>
            <p:ph type="dt" sz="half" idx="10"/>
          </p:nvPr>
        </p:nvSpPr>
        <p:spPr/>
        <p:txBody>
          <a:bodyPr/>
          <a:lstStyle>
            <a:lvl1pPr>
              <a:defRPr/>
            </a:lvl1pPr>
            <a:extLst/>
          </a:lstStyle>
          <a:p>
            <a:pPr>
              <a:defRPr/>
            </a:pPr>
            <a:fld id="{F06F8C04-04F8-49C7-A906-95F52C9FF6F4}" type="datetimeFigureOut">
              <a:rPr lang="it-IT"/>
              <a:pPr>
                <a:defRPr/>
              </a:pPr>
              <a:t>18/09/2024</a:t>
            </a:fld>
            <a:endParaRPr lang="it-IT"/>
          </a:p>
        </p:txBody>
      </p:sp>
      <p:sp>
        <p:nvSpPr>
          <p:cNvPr id="16" name="Segnaposto piè di pagina 16"/>
          <p:cNvSpPr>
            <a:spLocks noGrp="1"/>
          </p:cNvSpPr>
          <p:nvPr>
            <p:ph type="ftr" sz="quarter" idx="11"/>
          </p:nvPr>
        </p:nvSpPr>
        <p:spPr/>
        <p:txBody>
          <a:bodyPr/>
          <a:lstStyle>
            <a:lvl1pPr>
              <a:defRPr/>
            </a:lvl1pPr>
            <a:extLst/>
          </a:lstStyle>
          <a:p>
            <a:pPr>
              <a:defRPr/>
            </a:pPr>
            <a:endParaRPr lang="it-IT"/>
          </a:p>
        </p:txBody>
      </p:sp>
      <p:sp>
        <p:nvSpPr>
          <p:cNvPr id="17" name="Segnaposto numero diapositiva 28"/>
          <p:cNvSpPr>
            <a:spLocks noGrp="1"/>
          </p:cNvSpPr>
          <p:nvPr>
            <p:ph type="sldNum" sz="quarter" idx="12"/>
          </p:nvPr>
        </p:nvSpPr>
        <p:spPr/>
        <p:txBody>
          <a:bodyPr/>
          <a:lstStyle>
            <a:lvl1pPr>
              <a:defRPr/>
            </a:lvl1pPr>
          </a:lstStyle>
          <a:p>
            <a:fld id="{5372001C-A76B-47D2-8983-0DE27707F6A7}" type="slidenum">
              <a:rPr lang="it-IT"/>
              <a:pPr/>
              <a:t>‹N›</a:t>
            </a:fld>
            <a:endParaRPr lang="it-IT"/>
          </a:p>
        </p:txBody>
      </p:sp>
    </p:spTree>
    <p:extLst>
      <p:ext uri="{BB962C8B-B14F-4D97-AF65-F5344CB8AC3E}">
        <p14:creationId xmlns:p14="http://schemas.microsoft.com/office/powerpoint/2010/main" val="287068884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13"/>
          <p:cNvSpPr>
            <a:spLocks noGrp="1"/>
          </p:cNvSpPr>
          <p:nvPr>
            <p:ph type="dt" sz="half" idx="10"/>
          </p:nvPr>
        </p:nvSpPr>
        <p:spPr/>
        <p:txBody>
          <a:bodyPr/>
          <a:lstStyle>
            <a:lvl1pPr>
              <a:defRPr/>
            </a:lvl1pPr>
          </a:lstStyle>
          <a:p>
            <a:pPr>
              <a:defRPr/>
            </a:pPr>
            <a:fld id="{B8C9EC10-9D42-45B6-9CB0-A14F7A5805E7}" type="datetimeFigureOut">
              <a:rPr lang="it-IT"/>
              <a:pPr>
                <a:defRPr/>
              </a:pPr>
              <a:t>18/09/2024</a:t>
            </a:fld>
            <a:endParaRPr lang="it-IT"/>
          </a:p>
        </p:txBody>
      </p:sp>
      <p:sp>
        <p:nvSpPr>
          <p:cNvPr id="5" name="Segnaposto piè di pagina 2"/>
          <p:cNvSpPr>
            <a:spLocks noGrp="1"/>
          </p:cNvSpPr>
          <p:nvPr>
            <p:ph type="ftr" sz="quarter" idx="11"/>
          </p:nvPr>
        </p:nvSpPr>
        <p:spPr/>
        <p:txBody>
          <a:bodyPr/>
          <a:lstStyle>
            <a:lvl1pPr>
              <a:defRPr/>
            </a:lvl1pPr>
          </a:lstStyle>
          <a:p>
            <a:pPr>
              <a:defRPr/>
            </a:pPr>
            <a:endParaRPr lang="it-IT"/>
          </a:p>
        </p:txBody>
      </p:sp>
      <p:sp>
        <p:nvSpPr>
          <p:cNvPr id="6" name="Segnaposto numero diapositiva 22"/>
          <p:cNvSpPr>
            <a:spLocks noGrp="1"/>
          </p:cNvSpPr>
          <p:nvPr>
            <p:ph type="sldNum" sz="quarter" idx="12"/>
          </p:nvPr>
        </p:nvSpPr>
        <p:spPr/>
        <p:txBody>
          <a:bodyPr/>
          <a:lstStyle>
            <a:lvl1pPr>
              <a:defRPr/>
            </a:lvl1pPr>
          </a:lstStyle>
          <a:p>
            <a:fld id="{77335CC6-1F03-44A8-A1F2-27FA4C13C576}" type="slidenum">
              <a:rPr lang="it-IT"/>
              <a:pPr/>
              <a:t>‹N›</a:t>
            </a:fld>
            <a:endParaRPr lang="it-IT"/>
          </a:p>
        </p:txBody>
      </p:sp>
    </p:spTree>
    <p:extLst>
      <p:ext uri="{BB962C8B-B14F-4D97-AF65-F5344CB8AC3E}">
        <p14:creationId xmlns:p14="http://schemas.microsoft.com/office/powerpoint/2010/main" val="4110060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9" name="Segnaposto contenuto 28"/>
          <p:cNvSpPr>
            <a:spLocks noGrp="1"/>
          </p:cNvSpPr>
          <p:nvPr>
            <p:ph sz="quarter" idx="1"/>
          </p:nvPr>
        </p:nvSpPr>
        <p:spPr>
          <a:xfrm>
            <a:off x="457200" y="457200"/>
            <a:ext cx="6248400" cy="57150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3" name="Segnaposto testo 2"/>
          <p:cNvSpPr>
            <a:spLocks noGrp="1"/>
          </p:cNvSpPr>
          <p:nvPr>
            <p:ph type="body" idx="2"/>
          </p:nvPr>
        </p:nvSpPr>
        <p:spPr>
          <a:xfrm>
            <a:off x="6781800" y="1600200"/>
            <a:ext cx="1984248" cy="3733800"/>
          </a:xfrm>
        </p:spPr>
        <p:txBody>
          <a:bodyPr/>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it-IT"/>
              <a:t>Fare clic per modificare stili del testo dello schema</a:t>
            </a:r>
          </a:p>
        </p:txBody>
      </p:sp>
      <p:sp>
        <p:nvSpPr>
          <p:cNvPr id="31" name="Titolo 30"/>
          <p:cNvSpPr>
            <a:spLocks noGrp="1"/>
          </p:cNvSpPr>
          <p:nvPr>
            <p:ph type="title"/>
          </p:nvPr>
        </p:nvSpPr>
        <p:spPr>
          <a:xfrm>
            <a:off x="6781800" y="457200"/>
            <a:ext cx="1981200" cy="1066800"/>
          </a:xfrm>
        </p:spPr>
        <p:txBody>
          <a:bodyPr lIns="91440" tIns="91440"/>
          <a:lstStyle>
            <a:lvl1pPr algn="l">
              <a:buNone/>
              <a:defRPr sz="1800" b="1" spc="-50" baseline="0">
                <a:ln w="3175">
                  <a:noFill/>
                </a:ln>
                <a:solidFill>
                  <a:schemeClr val="tx2"/>
                </a:solidFill>
                <a:effectLst/>
                <a:latin typeface="+mn-lt"/>
                <a:ea typeface="+mn-ea"/>
                <a:cs typeface="+mn-cs"/>
              </a:defRPr>
            </a:lvl1pPr>
          </a:lstStyle>
          <a:p>
            <a:r>
              <a:rPr lang="it-IT"/>
              <a:t>Fare clic per modificare lo stile del titolo</a:t>
            </a:r>
            <a:endParaRPr lang="en-US"/>
          </a:p>
        </p:txBody>
      </p:sp>
      <p:sp>
        <p:nvSpPr>
          <p:cNvPr id="5" name="Segnaposto data 23"/>
          <p:cNvSpPr>
            <a:spLocks noGrp="1"/>
          </p:cNvSpPr>
          <p:nvPr>
            <p:ph type="dt" sz="half" idx="10"/>
          </p:nvPr>
        </p:nvSpPr>
        <p:spPr/>
        <p:txBody>
          <a:bodyPr/>
          <a:lstStyle>
            <a:lvl1pPr>
              <a:defRPr/>
            </a:lvl1pPr>
          </a:lstStyle>
          <a:p>
            <a:pPr>
              <a:defRPr/>
            </a:pPr>
            <a:fld id="{1040550B-EA9F-41EF-8A82-5E747882BA7F}" type="datetimeFigureOut">
              <a:rPr lang="it-IT"/>
              <a:pPr>
                <a:defRPr/>
              </a:pPr>
              <a:t>18/09/2024</a:t>
            </a:fld>
            <a:endParaRPr lang="it-IT"/>
          </a:p>
        </p:txBody>
      </p:sp>
      <p:sp>
        <p:nvSpPr>
          <p:cNvPr id="6" name="Segnaposto piè di pagina 9"/>
          <p:cNvSpPr>
            <a:spLocks noGrp="1"/>
          </p:cNvSpPr>
          <p:nvPr>
            <p:ph type="ftr" sz="quarter" idx="11"/>
          </p:nvPr>
        </p:nvSpPr>
        <p:spPr/>
        <p:txBody>
          <a:bodyPr/>
          <a:lstStyle>
            <a:lvl1pPr>
              <a:defRPr/>
            </a:lvl1pPr>
          </a:lstStyle>
          <a:p>
            <a:pPr>
              <a:defRPr/>
            </a:pPr>
            <a:endParaRPr lang="it-IT"/>
          </a:p>
        </p:txBody>
      </p:sp>
      <p:sp>
        <p:nvSpPr>
          <p:cNvPr id="7" name="Segnaposto numero diapositiva 21"/>
          <p:cNvSpPr>
            <a:spLocks noGrp="1"/>
          </p:cNvSpPr>
          <p:nvPr>
            <p:ph type="sldNum" sz="quarter" idx="12"/>
          </p:nvPr>
        </p:nvSpPr>
        <p:spPr/>
        <p:txBody>
          <a:bodyPr/>
          <a:lstStyle>
            <a:lvl1pPr>
              <a:defRPr/>
            </a:lvl1pPr>
          </a:lstStyle>
          <a:p>
            <a:fld id="{07A844D2-4E22-4F10-A49F-94A0DB9CCCD1}" type="slidenum">
              <a:rPr lang="it-IT"/>
              <a:pPr/>
              <a:t>‹N›</a:t>
            </a:fld>
            <a:endParaRPr lang="it-IT"/>
          </a:p>
        </p:txBody>
      </p:sp>
    </p:spTree>
    <p:extLst>
      <p:ext uri="{BB962C8B-B14F-4D97-AF65-F5344CB8AC3E}">
        <p14:creationId xmlns:p14="http://schemas.microsoft.com/office/powerpoint/2010/main" val="1282926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4" name="Figura a mano libera 3"/>
          <p:cNvSpPr>
            <a:spLocks/>
          </p:cNvSpPr>
          <p:nvPr/>
        </p:nvSpPr>
        <p:spPr bwMode="auto">
          <a:xfrm>
            <a:off x="4829175" y="1073150"/>
            <a:ext cx="4321175" cy="5791200"/>
          </a:xfrm>
          <a:custGeom>
            <a:avLst/>
            <a:gdLst>
              <a:gd name="T0" fmla="*/ 0 w 2736"/>
              <a:gd name="T1" fmla="*/ 2147483646 h 3648"/>
              <a:gd name="T2" fmla="*/ 1795989939 w 2736"/>
              <a:gd name="T3" fmla="*/ 2147483646 h 3648"/>
              <a:gd name="T4" fmla="*/ 2147483646 w 2736"/>
              <a:gd name="T5" fmla="*/ 0 h 3648"/>
              <a:gd name="T6" fmla="*/ 2147483646 w 2736"/>
              <a:gd name="T7" fmla="*/ 241935000 h 3648"/>
              <a:gd name="T8" fmla="*/ 1855856217 w 2736"/>
              <a:gd name="T9" fmla="*/ 2147483646 h 3648"/>
              <a:gd name="T10" fmla="*/ 119732557 w 2736"/>
              <a:gd name="T11" fmla="*/ 2147483646 h 3648"/>
              <a:gd name="T12" fmla="*/ 0 w 2736"/>
              <a:gd name="T13" fmla="*/ 2147483646 h 3648"/>
              <a:gd name="T14" fmla="*/ 0 60000 65536"/>
              <a:gd name="T15" fmla="*/ 0 60000 65536"/>
              <a:gd name="T16" fmla="*/ 0 60000 65536"/>
              <a:gd name="T17" fmla="*/ 0 60000 65536"/>
              <a:gd name="T18" fmla="*/ 0 60000 65536"/>
              <a:gd name="T19" fmla="*/ 0 60000 65536"/>
              <a:gd name="T20" fmla="*/ 0 60000 65536"/>
              <a:gd name="T21" fmla="*/ 0 w 2736"/>
              <a:gd name="T22" fmla="*/ 0 h 3648"/>
              <a:gd name="T23" fmla="*/ 2736 w 2736"/>
              <a:gd name="T24" fmla="*/ 3648 h 36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36" h="3648">
                <a:moveTo>
                  <a:pt x="0" y="3648"/>
                </a:moveTo>
                <a:lnTo>
                  <a:pt x="720" y="2016"/>
                </a:lnTo>
                <a:lnTo>
                  <a:pt x="2736" y="672"/>
                </a:lnTo>
                <a:lnTo>
                  <a:pt x="2736" y="720"/>
                </a:lnTo>
                <a:lnTo>
                  <a:pt x="744" y="2038"/>
                </a:lnTo>
                <a:lnTo>
                  <a:pt x="48" y="3648"/>
                </a:lnTo>
                <a:lnTo>
                  <a:pt x="0" y="3648"/>
                </a:lnTo>
                <a:close/>
              </a:path>
            </a:pathLst>
          </a:custGeom>
          <a:noFill/>
          <a:ln w="3175" cap="flat" cmpd="sng" algn="ctr">
            <a:solidFill>
              <a:schemeClr val="accent2">
                <a:alpha val="52940"/>
              </a:schemeClr>
            </a:solidFill>
            <a:prstDash val="solid"/>
            <a:round/>
            <a:headEnd type="none" w="med" len="med"/>
            <a:tailEnd type="none" w="med" len="med"/>
          </a:ln>
        </p:spPr>
        <p:txBody>
          <a:bodyPr/>
          <a:lstStyle/>
          <a:p>
            <a:pPr eaLnBrk="0" hangingPunct="0">
              <a:defRPr/>
            </a:pPr>
            <a:endParaRPr lang="it-IT"/>
          </a:p>
        </p:txBody>
      </p:sp>
      <p:sp>
        <p:nvSpPr>
          <p:cNvPr id="5" name="Figura a mano libera 4"/>
          <p:cNvSpPr>
            <a:spLocks/>
          </p:cNvSpPr>
          <p:nvPr/>
        </p:nvSpPr>
        <p:spPr bwMode="auto">
          <a:xfrm>
            <a:off x="374650" y="0"/>
            <a:ext cx="5513388" cy="6615113"/>
          </a:xfrm>
          <a:custGeom>
            <a:avLst/>
            <a:gdLst>
              <a:gd name="T0" fmla="*/ 0 w 3504"/>
              <a:gd name="T1" fmla="*/ 2147483646 h 4128"/>
              <a:gd name="T2" fmla="*/ 0 w 3504"/>
              <a:gd name="T3" fmla="*/ 2147483646 h 4128"/>
              <a:gd name="T4" fmla="*/ 2147483646 w 3504"/>
              <a:gd name="T5" fmla="*/ 2147483646 h 4128"/>
              <a:gd name="T6" fmla="*/ 2147483646 w 3504"/>
              <a:gd name="T7" fmla="*/ 0 h 4128"/>
              <a:gd name="T8" fmla="*/ 2147483646 w 3504"/>
              <a:gd name="T9" fmla="*/ 0 h 4128"/>
              <a:gd name="T10" fmla="*/ 2147483646 w 3504"/>
              <a:gd name="T11" fmla="*/ 2147483646 h 4128"/>
              <a:gd name="T12" fmla="*/ 0 w 3504"/>
              <a:gd name="T13" fmla="*/ 2147483646 h 4128"/>
              <a:gd name="T14" fmla="*/ 0 60000 65536"/>
              <a:gd name="T15" fmla="*/ 0 60000 65536"/>
              <a:gd name="T16" fmla="*/ 0 60000 65536"/>
              <a:gd name="T17" fmla="*/ 0 60000 65536"/>
              <a:gd name="T18" fmla="*/ 0 60000 65536"/>
              <a:gd name="T19" fmla="*/ 0 60000 65536"/>
              <a:gd name="T20" fmla="*/ 0 60000 65536"/>
              <a:gd name="T21" fmla="*/ 0 w 3504"/>
              <a:gd name="T22" fmla="*/ 0 h 4128"/>
              <a:gd name="T23" fmla="*/ 3504 w 3504"/>
              <a:gd name="T24" fmla="*/ 4128 h 41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2940"/>
              </a:schemeClr>
            </a:solidFill>
            <a:prstDash val="solid"/>
            <a:round/>
            <a:headEnd type="none" w="med" len="med"/>
            <a:tailEnd type="none" w="med" len="med"/>
          </a:ln>
        </p:spPr>
        <p:txBody>
          <a:bodyPr/>
          <a:lstStyle/>
          <a:p>
            <a:pPr eaLnBrk="0" hangingPunct="0">
              <a:defRPr/>
            </a:pPr>
            <a:endParaRPr lang="it-IT"/>
          </a:p>
        </p:txBody>
      </p:sp>
      <p:sp>
        <p:nvSpPr>
          <p:cNvPr id="6" name="Figura a mano libera 5"/>
          <p:cNvSpPr>
            <a:spLocks/>
          </p:cNvSpPr>
          <p:nvPr/>
        </p:nvSpPr>
        <p:spPr bwMode="auto">
          <a:xfrm rot="5236414">
            <a:off x="4461669" y="1483519"/>
            <a:ext cx="4114800" cy="1189038"/>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a:lstStyle/>
          <a:p>
            <a:pPr>
              <a:defRPr/>
            </a:pPr>
            <a:endParaRPr lang="en-US">
              <a:latin typeface="Arial" charset="0"/>
              <a:cs typeface="Arial" charset="0"/>
            </a:endParaRPr>
          </a:p>
        </p:txBody>
      </p:sp>
      <p:sp>
        <p:nvSpPr>
          <p:cNvPr id="7" name="Figura a mano libera 6"/>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a:defRPr/>
            </a:pPr>
            <a:endParaRPr lang="en-US">
              <a:latin typeface="Arial" charset="0"/>
              <a:cs typeface="Arial" charset="0"/>
            </a:endParaRPr>
          </a:p>
        </p:txBody>
      </p:sp>
      <p:sp>
        <p:nvSpPr>
          <p:cNvPr id="8" name="Figura a mano libera 7"/>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a:defRPr/>
            </a:pPr>
            <a:endParaRPr lang="en-US">
              <a:latin typeface="Arial" charset="0"/>
              <a:cs typeface="Arial" charset="0"/>
            </a:endParaRPr>
          </a:p>
        </p:txBody>
      </p:sp>
      <p:sp>
        <p:nvSpPr>
          <p:cNvPr id="9" name="Figura a mano libera 8"/>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a:defRPr/>
            </a:pPr>
            <a:endParaRPr lang="en-US">
              <a:latin typeface="Arial" charset="0"/>
              <a:cs typeface="Arial" charset="0"/>
            </a:endParaRPr>
          </a:p>
        </p:txBody>
      </p:sp>
      <p:sp>
        <p:nvSpPr>
          <p:cNvPr id="10" name="Figura a mano libera 9"/>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a:defRPr/>
            </a:pPr>
            <a:endParaRPr lang="en-US">
              <a:latin typeface="Arial" charset="0"/>
              <a:cs typeface="Arial" charset="0"/>
            </a:endParaRPr>
          </a:p>
        </p:txBody>
      </p:sp>
      <p:sp>
        <p:nvSpPr>
          <p:cNvPr id="11" name="Figura a mano libera 10"/>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a:defRPr/>
            </a:pPr>
            <a:endParaRPr lang="en-US">
              <a:latin typeface="Arial" charset="0"/>
              <a:cs typeface="Arial" charset="0"/>
            </a:endParaRPr>
          </a:p>
        </p:txBody>
      </p:sp>
      <p:sp>
        <p:nvSpPr>
          <p:cNvPr id="12" name="Figura a mano libera 11"/>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a:defRPr/>
            </a:pPr>
            <a:endParaRPr lang="en-US">
              <a:latin typeface="Arial" charset="0"/>
              <a:cs typeface="Arial" charset="0"/>
            </a:endParaRPr>
          </a:p>
        </p:txBody>
      </p:sp>
      <p:sp>
        <p:nvSpPr>
          <p:cNvPr id="13" name="Figura a mano libera 12"/>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a:defRPr/>
            </a:pPr>
            <a:endParaRPr lang="en-US">
              <a:latin typeface="Arial" charset="0"/>
              <a:cs typeface="Arial" charset="0"/>
            </a:endParaRPr>
          </a:p>
        </p:txBody>
      </p:sp>
      <p:sp>
        <p:nvSpPr>
          <p:cNvPr id="14" name="Figura a mano libera 13"/>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a:defRPr/>
            </a:pPr>
            <a:endParaRPr lang="en-US">
              <a:latin typeface="Arial" charset="0"/>
              <a:cs typeface="Arial" charset="0"/>
            </a:endParaRPr>
          </a:p>
        </p:txBody>
      </p:sp>
      <p:sp>
        <p:nvSpPr>
          <p:cNvPr id="15" name="Figura a mano libera 14"/>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a:defRPr/>
            </a:pPr>
            <a:endParaRPr lang="en-US">
              <a:latin typeface="Arial" charset="0"/>
              <a:cs typeface="Arial" charset="0"/>
            </a:endParaRPr>
          </a:p>
        </p:txBody>
      </p:sp>
      <p:sp>
        <p:nvSpPr>
          <p:cNvPr id="16" name="Figura a mano libera 15"/>
          <p:cNvSpPr>
            <a:spLocks/>
          </p:cNvSpPr>
          <p:nvPr/>
        </p:nvSpPr>
        <p:spPr bwMode="auto">
          <a:xfrm>
            <a:off x="366713"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a:defRPr/>
            </a:pPr>
            <a:endParaRPr lang="en-US">
              <a:latin typeface="Arial" charset="0"/>
              <a:cs typeface="Arial" charset="0"/>
            </a:endParaRPr>
          </a:p>
        </p:txBody>
      </p:sp>
      <p:sp>
        <p:nvSpPr>
          <p:cNvPr id="17" name="Figura a mano libera 16"/>
          <p:cNvSpPr>
            <a:spLocks/>
          </p:cNvSpPr>
          <p:nvPr/>
        </p:nvSpPr>
        <p:spPr bwMode="auto">
          <a:xfrm>
            <a:off x="366713"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a:defRPr/>
            </a:pPr>
            <a:endParaRPr lang="en-US">
              <a:latin typeface="Arial" charset="0"/>
              <a:cs typeface="Arial" charset="0"/>
            </a:endParaRPr>
          </a:p>
        </p:txBody>
      </p:sp>
      <p:sp>
        <p:nvSpPr>
          <p:cNvPr id="18" name="Figura a mano libera 17"/>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a:lstStyle/>
          <a:p>
            <a:pPr>
              <a:defRPr/>
            </a:pPr>
            <a:endParaRPr lang="en-US">
              <a:latin typeface="Arial" charset="0"/>
              <a:cs typeface="Arial" charset="0"/>
            </a:endParaRPr>
          </a:p>
        </p:txBody>
      </p:sp>
      <p:sp>
        <p:nvSpPr>
          <p:cNvPr id="19" name="Rettangolo 18"/>
          <p:cNvSpPr/>
          <p:nvPr/>
        </p:nvSpPr>
        <p:spPr>
          <a:xfrm>
            <a:off x="363538" y="401638"/>
            <a:ext cx="8504237" cy="887412"/>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0" name="Rettangolo 19"/>
          <p:cNvSpPr/>
          <p:nvPr/>
        </p:nvSpPr>
        <p:spPr>
          <a:xfrm flipH="1">
            <a:off x="371475" y="681038"/>
            <a:ext cx="26988"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1" name="Rettangolo 20"/>
          <p:cNvSpPr/>
          <p:nvPr/>
        </p:nvSpPr>
        <p:spPr>
          <a:xfrm flipH="1">
            <a:off x="411163" y="681038"/>
            <a:ext cx="26987"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2" name="Rettangolo 21"/>
          <p:cNvSpPr/>
          <p:nvPr/>
        </p:nvSpPr>
        <p:spPr>
          <a:xfrm flipH="1">
            <a:off x="447675"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3" name="Rettangolo 22"/>
          <p:cNvSpPr/>
          <p:nvPr/>
        </p:nvSpPr>
        <p:spPr>
          <a:xfrm flipH="1">
            <a:off x="476250"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4" name="Rettangolo 23"/>
          <p:cNvSpPr/>
          <p:nvPr/>
        </p:nvSpPr>
        <p:spPr>
          <a:xfrm>
            <a:off x="500063" y="681038"/>
            <a:ext cx="36512"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3" name="Segnaposto testo 2"/>
          <p:cNvSpPr>
            <a:spLocks noGrp="1"/>
          </p:cNvSpPr>
          <p:nvPr>
            <p:ph type="body" idx="1"/>
          </p:nvPr>
        </p:nvSpPr>
        <p:spPr>
          <a:xfrm>
            <a:off x="706902" y="1351672"/>
            <a:ext cx="5718048" cy="977486"/>
          </a:xfrm>
        </p:spPr>
        <p:txBody>
          <a:bodyPr lIns="82296" bIns="0"/>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it-IT"/>
              <a:t>Fare clic per modificare stili del testo dello schema</a:t>
            </a:r>
          </a:p>
        </p:txBody>
      </p:sp>
      <p:sp>
        <p:nvSpPr>
          <p:cNvPr id="2" name="Titolo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lang="it-IT"/>
              <a:t>Fare clic per modificare lo stile del titolo</a:t>
            </a:r>
            <a:endParaRPr lang="en-US"/>
          </a:p>
        </p:txBody>
      </p:sp>
      <p:sp>
        <p:nvSpPr>
          <p:cNvPr id="25" name="Segnaposto data 3"/>
          <p:cNvSpPr>
            <a:spLocks noGrp="1"/>
          </p:cNvSpPr>
          <p:nvPr>
            <p:ph type="dt" sz="half" idx="10"/>
          </p:nvPr>
        </p:nvSpPr>
        <p:spPr/>
        <p:txBody>
          <a:bodyPr/>
          <a:lstStyle>
            <a:lvl1pPr>
              <a:defRPr/>
            </a:lvl1pPr>
            <a:extLst/>
          </a:lstStyle>
          <a:p>
            <a:pPr>
              <a:defRPr/>
            </a:pPr>
            <a:fld id="{04E9313E-533E-440E-9D82-53624E01802B}" type="datetimeFigureOut">
              <a:rPr lang="it-IT"/>
              <a:pPr>
                <a:defRPr/>
              </a:pPr>
              <a:t>18/09/2024</a:t>
            </a:fld>
            <a:endParaRPr lang="it-IT"/>
          </a:p>
        </p:txBody>
      </p:sp>
      <p:sp>
        <p:nvSpPr>
          <p:cNvPr id="26" name="Segnaposto piè di pagina 4"/>
          <p:cNvSpPr>
            <a:spLocks noGrp="1"/>
          </p:cNvSpPr>
          <p:nvPr>
            <p:ph type="ftr" sz="quarter" idx="11"/>
          </p:nvPr>
        </p:nvSpPr>
        <p:spPr/>
        <p:txBody>
          <a:bodyPr/>
          <a:lstStyle>
            <a:lvl1pPr>
              <a:defRPr/>
            </a:lvl1pPr>
            <a:extLst/>
          </a:lstStyle>
          <a:p>
            <a:pPr>
              <a:defRPr/>
            </a:pPr>
            <a:endParaRPr lang="it-IT"/>
          </a:p>
        </p:txBody>
      </p:sp>
      <p:sp>
        <p:nvSpPr>
          <p:cNvPr id="27" name="Segnaposto numero diapositiva 5"/>
          <p:cNvSpPr>
            <a:spLocks noGrp="1"/>
          </p:cNvSpPr>
          <p:nvPr>
            <p:ph type="sldNum" sz="quarter" idx="12"/>
          </p:nvPr>
        </p:nvSpPr>
        <p:spPr/>
        <p:txBody>
          <a:bodyPr/>
          <a:lstStyle>
            <a:lvl1pPr>
              <a:defRPr/>
            </a:lvl1pPr>
          </a:lstStyle>
          <a:p>
            <a:fld id="{20679488-2F5A-428F-8550-D5058457308B}" type="slidenum">
              <a:rPr lang="it-IT"/>
              <a:pPr/>
              <a:t>‹N›</a:t>
            </a:fld>
            <a:endParaRPr lang="it-IT"/>
          </a:p>
        </p:txBody>
      </p:sp>
    </p:spTree>
    <p:extLst>
      <p:ext uri="{BB962C8B-B14F-4D97-AF65-F5344CB8AC3E}">
        <p14:creationId xmlns:p14="http://schemas.microsoft.com/office/powerpoint/2010/main" val="359149189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457200" y="512064"/>
            <a:ext cx="8229600" cy="9144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4"/>
          <p:cNvSpPr>
            <a:spLocks noGrp="1"/>
          </p:cNvSpPr>
          <p:nvPr>
            <p:ph type="dt" sz="half" idx="10"/>
          </p:nvPr>
        </p:nvSpPr>
        <p:spPr/>
        <p:txBody>
          <a:bodyPr/>
          <a:lstStyle>
            <a:lvl1pPr>
              <a:defRPr/>
            </a:lvl1pPr>
            <a:extLst/>
          </a:lstStyle>
          <a:p>
            <a:pPr>
              <a:defRPr/>
            </a:pPr>
            <a:fld id="{08E01BD5-A01B-4736-98DB-12E749D5944A}" type="datetimeFigureOut">
              <a:rPr lang="it-IT"/>
              <a:pPr>
                <a:defRPr/>
              </a:pPr>
              <a:t>18/09/2024</a:t>
            </a:fld>
            <a:endParaRPr lang="it-IT"/>
          </a:p>
        </p:txBody>
      </p:sp>
      <p:sp>
        <p:nvSpPr>
          <p:cNvPr id="6" name="Segnaposto piè di pagina 5"/>
          <p:cNvSpPr>
            <a:spLocks noGrp="1"/>
          </p:cNvSpPr>
          <p:nvPr>
            <p:ph type="ftr" sz="quarter" idx="11"/>
          </p:nvPr>
        </p:nvSpPr>
        <p:spPr/>
        <p:txBody>
          <a:bodyPr/>
          <a:lstStyle>
            <a:lvl1pPr>
              <a:defRPr/>
            </a:lvl1pPr>
            <a:extLst/>
          </a:lstStyle>
          <a:p>
            <a:pPr>
              <a:defRPr/>
            </a:pPr>
            <a:endParaRPr lang="it-IT"/>
          </a:p>
        </p:txBody>
      </p:sp>
      <p:sp>
        <p:nvSpPr>
          <p:cNvPr id="7" name="Segnaposto numero diapositiva 6"/>
          <p:cNvSpPr>
            <a:spLocks noGrp="1"/>
          </p:cNvSpPr>
          <p:nvPr>
            <p:ph type="sldNum" sz="quarter" idx="12"/>
          </p:nvPr>
        </p:nvSpPr>
        <p:spPr/>
        <p:txBody>
          <a:bodyPr/>
          <a:lstStyle>
            <a:lvl1pPr>
              <a:defRPr/>
            </a:lvl1pPr>
          </a:lstStyle>
          <a:p>
            <a:fld id="{3D7C3179-0DF0-43A8-8956-C78BCED2F271}" type="slidenum">
              <a:rPr lang="it-IT"/>
              <a:pPr/>
              <a:t>‹N›</a:t>
            </a:fld>
            <a:endParaRPr lang="it-IT"/>
          </a:p>
        </p:txBody>
      </p:sp>
    </p:spTree>
    <p:extLst>
      <p:ext uri="{BB962C8B-B14F-4D97-AF65-F5344CB8AC3E}">
        <p14:creationId xmlns:p14="http://schemas.microsoft.com/office/powerpoint/2010/main" val="36551863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7" name="Rettangolo 6"/>
          <p:cNvSpPr/>
          <p:nvPr/>
        </p:nvSpPr>
        <p:spPr>
          <a:xfrm>
            <a:off x="0" y="401638"/>
            <a:ext cx="8867775" cy="887412"/>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Rettangolo 7"/>
          <p:cNvSpPr/>
          <p:nvPr/>
        </p:nvSpPr>
        <p:spPr>
          <a:xfrm>
            <a:off x="87313" y="681038"/>
            <a:ext cx="46037"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9" name="Rettangolo 8"/>
          <p:cNvSpPr/>
          <p:nvPr/>
        </p:nvSpPr>
        <p:spPr>
          <a:xfrm>
            <a:off x="47625" y="681038"/>
            <a:ext cx="26988"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0" name="Rettangolo 9"/>
          <p:cNvSpPr/>
          <p:nvPr/>
        </p:nvSpPr>
        <p:spPr>
          <a:xfrm>
            <a:off x="28575"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1" name="Rettangolo 10"/>
          <p:cNvSpPr/>
          <p:nvPr/>
        </p:nvSpPr>
        <p:spPr>
          <a:xfrm>
            <a:off x="0"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2" name="Rettangolo 11"/>
          <p:cNvSpPr/>
          <p:nvPr/>
        </p:nvSpPr>
        <p:spPr>
          <a:xfrm flipH="1">
            <a:off x="149225" y="681038"/>
            <a:ext cx="2857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3" name="Rettangolo 12"/>
          <p:cNvSpPr/>
          <p:nvPr/>
        </p:nvSpPr>
        <p:spPr>
          <a:xfrm flipH="1">
            <a:off x="188913" y="681038"/>
            <a:ext cx="2857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4" name="Rettangolo 13"/>
          <p:cNvSpPr/>
          <p:nvPr/>
        </p:nvSpPr>
        <p:spPr>
          <a:xfrm flipH="1">
            <a:off x="227013"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5" name="Rettangolo 14"/>
          <p:cNvSpPr/>
          <p:nvPr/>
        </p:nvSpPr>
        <p:spPr>
          <a:xfrm flipH="1">
            <a:off x="255588" y="681038"/>
            <a:ext cx="7937"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6" name="Rettangolo 15"/>
          <p:cNvSpPr/>
          <p:nvPr/>
        </p:nvSpPr>
        <p:spPr>
          <a:xfrm>
            <a:off x="279400" y="681038"/>
            <a:ext cx="36513"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 name="Titolo 1"/>
          <p:cNvSpPr>
            <a:spLocks noGrp="1"/>
          </p:cNvSpPr>
          <p:nvPr>
            <p:ph type="title"/>
          </p:nvPr>
        </p:nvSpPr>
        <p:spPr>
          <a:xfrm>
            <a:off x="504824" y="512064"/>
            <a:ext cx="7772400" cy="914400"/>
          </a:xfrm>
        </p:spPr>
        <p:txBody>
          <a:bodyPr/>
          <a:lstStyle>
            <a:lvl1pPr>
              <a:defRPr sz="4000"/>
            </a:lvl1pPr>
            <a:extLst/>
          </a:lstStyle>
          <a:p>
            <a:r>
              <a:rPr lang="it-IT"/>
              <a:t>Fare clic per modificare lo stile del titolo</a:t>
            </a:r>
            <a:endParaRPr lang="en-US"/>
          </a:p>
        </p:txBody>
      </p:sp>
      <p:sp>
        <p:nvSpPr>
          <p:cNvPr id="3" name="Segnaposto testo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a:r>
              <a:rPr lang="it-IT"/>
              <a:t>Fare clic per modificare stili del testo dello schema</a:t>
            </a:r>
          </a:p>
        </p:txBody>
      </p:sp>
      <p:sp>
        <p:nvSpPr>
          <p:cNvPr id="4" name="Segnaposto testo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a:r>
              <a:rPr lang="it-IT"/>
              <a:t>Fare clic per modificare stili del testo dello schema</a:t>
            </a:r>
          </a:p>
        </p:txBody>
      </p:sp>
      <p:sp>
        <p:nvSpPr>
          <p:cNvPr id="5" name="Segnaposto contenuto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contenuto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17" name="Segnaposto data 6"/>
          <p:cNvSpPr>
            <a:spLocks noGrp="1"/>
          </p:cNvSpPr>
          <p:nvPr>
            <p:ph type="dt" sz="half" idx="10"/>
          </p:nvPr>
        </p:nvSpPr>
        <p:spPr/>
        <p:txBody>
          <a:bodyPr/>
          <a:lstStyle>
            <a:lvl1pPr>
              <a:defRPr/>
            </a:lvl1pPr>
            <a:extLst/>
          </a:lstStyle>
          <a:p>
            <a:pPr>
              <a:defRPr/>
            </a:pPr>
            <a:fld id="{2E36AFF5-7838-44A9-9DBE-2002EDD82413}" type="datetimeFigureOut">
              <a:rPr lang="it-IT"/>
              <a:pPr>
                <a:defRPr/>
              </a:pPr>
              <a:t>18/09/2024</a:t>
            </a:fld>
            <a:endParaRPr lang="it-IT"/>
          </a:p>
        </p:txBody>
      </p:sp>
      <p:sp>
        <p:nvSpPr>
          <p:cNvPr id="18" name="Segnaposto piè di pagina 7"/>
          <p:cNvSpPr>
            <a:spLocks noGrp="1"/>
          </p:cNvSpPr>
          <p:nvPr>
            <p:ph type="ftr" sz="quarter" idx="11"/>
          </p:nvPr>
        </p:nvSpPr>
        <p:spPr/>
        <p:txBody>
          <a:bodyPr/>
          <a:lstStyle>
            <a:lvl1pPr>
              <a:defRPr/>
            </a:lvl1pPr>
            <a:extLst/>
          </a:lstStyle>
          <a:p>
            <a:pPr>
              <a:defRPr/>
            </a:pPr>
            <a:endParaRPr lang="it-IT"/>
          </a:p>
        </p:txBody>
      </p:sp>
      <p:sp>
        <p:nvSpPr>
          <p:cNvPr id="19" name="Segnaposto numero diapositiva 8"/>
          <p:cNvSpPr>
            <a:spLocks noGrp="1"/>
          </p:cNvSpPr>
          <p:nvPr>
            <p:ph type="sldNum" sz="quarter" idx="12"/>
          </p:nvPr>
        </p:nvSpPr>
        <p:spPr/>
        <p:txBody>
          <a:bodyPr/>
          <a:lstStyle>
            <a:lvl1pPr>
              <a:defRPr/>
            </a:lvl1pPr>
          </a:lstStyle>
          <a:p>
            <a:fld id="{D2AC21F9-E2C2-4034-8F43-4A9842B6315C}" type="slidenum">
              <a:rPr lang="it-IT"/>
              <a:pPr/>
              <a:t>‹N›</a:t>
            </a:fld>
            <a:endParaRPr lang="it-IT"/>
          </a:p>
        </p:txBody>
      </p:sp>
    </p:spTree>
    <p:extLst>
      <p:ext uri="{BB962C8B-B14F-4D97-AF65-F5344CB8AC3E}">
        <p14:creationId xmlns:p14="http://schemas.microsoft.com/office/powerpoint/2010/main" val="263584823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914400" y="512064"/>
            <a:ext cx="7772400" cy="914400"/>
          </a:xfrm>
        </p:spPr>
        <p:txBody>
          <a:bodyPr/>
          <a:lstStyle>
            <a:lvl1pPr>
              <a:defRPr sz="4000" cap="none" baseline="0"/>
            </a:lvl1pPr>
            <a:extLst/>
          </a:lstStyle>
          <a:p>
            <a:r>
              <a:rPr lang="it-IT"/>
              <a:t>Fare clic per modificare lo stile del titolo</a:t>
            </a:r>
            <a:endParaRPr lang="en-US"/>
          </a:p>
        </p:txBody>
      </p:sp>
      <p:sp>
        <p:nvSpPr>
          <p:cNvPr id="3" name="Segnaposto data 13"/>
          <p:cNvSpPr>
            <a:spLocks noGrp="1"/>
          </p:cNvSpPr>
          <p:nvPr>
            <p:ph type="dt" sz="half" idx="10"/>
          </p:nvPr>
        </p:nvSpPr>
        <p:spPr/>
        <p:txBody>
          <a:bodyPr/>
          <a:lstStyle>
            <a:lvl1pPr>
              <a:defRPr/>
            </a:lvl1pPr>
          </a:lstStyle>
          <a:p>
            <a:pPr>
              <a:defRPr/>
            </a:pPr>
            <a:fld id="{89D3B05B-BDD2-455B-8A87-28D354C63F87}" type="datetimeFigureOut">
              <a:rPr lang="it-IT"/>
              <a:pPr>
                <a:defRPr/>
              </a:pPr>
              <a:t>18/09/2024</a:t>
            </a:fld>
            <a:endParaRPr lang="it-IT"/>
          </a:p>
        </p:txBody>
      </p:sp>
      <p:sp>
        <p:nvSpPr>
          <p:cNvPr id="4" name="Segnaposto piè di pagina 2"/>
          <p:cNvSpPr>
            <a:spLocks noGrp="1"/>
          </p:cNvSpPr>
          <p:nvPr>
            <p:ph type="ftr" sz="quarter" idx="11"/>
          </p:nvPr>
        </p:nvSpPr>
        <p:spPr/>
        <p:txBody>
          <a:bodyPr/>
          <a:lstStyle>
            <a:lvl1pPr>
              <a:defRPr/>
            </a:lvl1pPr>
          </a:lstStyle>
          <a:p>
            <a:pPr>
              <a:defRPr/>
            </a:pPr>
            <a:endParaRPr lang="it-IT"/>
          </a:p>
        </p:txBody>
      </p:sp>
      <p:sp>
        <p:nvSpPr>
          <p:cNvPr id="5" name="Segnaposto numero diapositiva 22"/>
          <p:cNvSpPr>
            <a:spLocks noGrp="1"/>
          </p:cNvSpPr>
          <p:nvPr>
            <p:ph type="sldNum" sz="quarter" idx="12"/>
          </p:nvPr>
        </p:nvSpPr>
        <p:spPr/>
        <p:txBody>
          <a:bodyPr/>
          <a:lstStyle>
            <a:lvl1pPr>
              <a:defRPr/>
            </a:lvl1pPr>
          </a:lstStyle>
          <a:p>
            <a:fld id="{D71C7F36-56AA-4B23-A91D-DFF20DDB3525}" type="slidenum">
              <a:rPr lang="it-IT"/>
              <a:pPr/>
              <a:t>‹N›</a:t>
            </a:fld>
            <a:endParaRPr lang="it-IT"/>
          </a:p>
        </p:txBody>
      </p:sp>
    </p:spTree>
    <p:extLst>
      <p:ext uri="{BB962C8B-B14F-4D97-AF65-F5344CB8AC3E}">
        <p14:creationId xmlns:p14="http://schemas.microsoft.com/office/powerpoint/2010/main" val="180375119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extLst/>
          </a:lstStyle>
          <a:p>
            <a:pPr>
              <a:defRPr/>
            </a:pPr>
            <a:fld id="{061001AF-4C34-4464-A12D-CB8D56804348}" type="datetimeFigureOut">
              <a:rPr lang="it-IT"/>
              <a:pPr>
                <a:defRPr/>
              </a:pPr>
              <a:t>18/09/2024</a:t>
            </a:fld>
            <a:endParaRPr lang="it-IT"/>
          </a:p>
        </p:txBody>
      </p:sp>
      <p:sp>
        <p:nvSpPr>
          <p:cNvPr id="3" name="Segnaposto piè di pagina 2"/>
          <p:cNvSpPr>
            <a:spLocks noGrp="1"/>
          </p:cNvSpPr>
          <p:nvPr>
            <p:ph type="ftr" sz="quarter" idx="11"/>
          </p:nvPr>
        </p:nvSpPr>
        <p:spPr/>
        <p:txBody>
          <a:bodyPr/>
          <a:lstStyle>
            <a:lvl1pPr>
              <a:defRPr/>
            </a:lvl1pPr>
            <a:extLst/>
          </a:lstStyle>
          <a:p>
            <a:pPr>
              <a:defRPr/>
            </a:pPr>
            <a:endParaRPr lang="it-IT"/>
          </a:p>
        </p:txBody>
      </p:sp>
      <p:sp>
        <p:nvSpPr>
          <p:cNvPr id="4" name="Segnaposto numero diapositiva 3"/>
          <p:cNvSpPr>
            <a:spLocks noGrp="1"/>
          </p:cNvSpPr>
          <p:nvPr>
            <p:ph type="sldNum" sz="quarter" idx="12"/>
          </p:nvPr>
        </p:nvSpPr>
        <p:spPr/>
        <p:txBody>
          <a:bodyPr/>
          <a:lstStyle>
            <a:lvl1pPr>
              <a:defRPr/>
            </a:lvl1pPr>
          </a:lstStyle>
          <a:p>
            <a:fld id="{64D2FB89-4115-415C-B3E6-3CEB990E800E}" type="slidenum">
              <a:rPr lang="it-IT"/>
              <a:pPr/>
              <a:t>‹N›</a:t>
            </a:fld>
            <a:endParaRPr lang="it-IT"/>
          </a:p>
        </p:txBody>
      </p:sp>
    </p:spTree>
    <p:extLst>
      <p:ext uri="{BB962C8B-B14F-4D97-AF65-F5344CB8AC3E}">
        <p14:creationId xmlns:p14="http://schemas.microsoft.com/office/powerpoint/2010/main" val="297699613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85800" y="273050"/>
            <a:ext cx="8229600" cy="1162050"/>
          </a:xfrm>
        </p:spPr>
        <p:txBody>
          <a:bodyPr anchor="ctr"/>
          <a:lstStyle>
            <a:lvl1pPr algn="l">
              <a:buNone/>
              <a:defRPr sz="3600" b="0"/>
            </a:lvl1pPr>
            <a:extLst/>
          </a:lstStyle>
          <a:p>
            <a:r>
              <a:rPr lang="it-IT"/>
              <a:t>Fare clic per modificare lo stile del titolo</a:t>
            </a:r>
            <a:endParaRPr lang="en-US"/>
          </a:p>
        </p:txBody>
      </p:sp>
      <p:sp>
        <p:nvSpPr>
          <p:cNvPr id="3" name="Segnaposto testo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a:r>
              <a:rPr lang="it-IT"/>
              <a:t>Fare clic per modificare stili del testo dello schema</a:t>
            </a:r>
          </a:p>
        </p:txBody>
      </p:sp>
      <p:sp>
        <p:nvSpPr>
          <p:cNvPr id="4" name="Segnaposto contenuto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13"/>
          <p:cNvSpPr>
            <a:spLocks noGrp="1"/>
          </p:cNvSpPr>
          <p:nvPr>
            <p:ph type="dt" sz="half" idx="10"/>
          </p:nvPr>
        </p:nvSpPr>
        <p:spPr/>
        <p:txBody>
          <a:bodyPr/>
          <a:lstStyle>
            <a:lvl1pPr>
              <a:defRPr/>
            </a:lvl1pPr>
          </a:lstStyle>
          <a:p>
            <a:pPr>
              <a:defRPr/>
            </a:pPr>
            <a:fld id="{5448CF0F-CB54-4E43-B8BD-68408A73CCB5}" type="datetimeFigureOut">
              <a:rPr lang="it-IT"/>
              <a:pPr>
                <a:defRPr/>
              </a:pPr>
              <a:t>18/09/2024</a:t>
            </a:fld>
            <a:endParaRPr lang="it-IT"/>
          </a:p>
        </p:txBody>
      </p:sp>
      <p:sp>
        <p:nvSpPr>
          <p:cNvPr id="6" name="Segnaposto piè di pagina 2"/>
          <p:cNvSpPr>
            <a:spLocks noGrp="1"/>
          </p:cNvSpPr>
          <p:nvPr>
            <p:ph type="ftr" sz="quarter" idx="11"/>
          </p:nvPr>
        </p:nvSpPr>
        <p:spPr/>
        <p:txBody>
          <a:bodyPr/>
          <a:lstStyle>
            <a:lvl1pPr>
              <a:defRPr/>
            </a:lvl1pPr>
          </a:lstStyle>
          <a:p>
            <a:pPr>
              <a:defRPr/>
            </a:pPr>
            <a:endParaRPr lang="it-IT"/>
          </a:p>
        </p:txBody>
      </p:sp>
      <p:sp>
        <p:nvSpPr>
          <p:cNvPr id="7" name="Segnaposto numero diapositiva 22"/>
          <p:cNvSpPr>
            <a:spLocks noGrp="1"/>
          </p:cNvSpPr>
          <p:nvPr>
            <p:ph type="sldNum" sz="quarter" idx="12"/>
          </p:nvPr>
        </p:nvSpPr>
        <p:spPr/>
        <p:txBody>
          <a:bodyPr/>
          <a:lstStyle>
            <a:lvl1pPr>
              <a:defRPr/>
            </a:lvl1pPr>
          </a:lstStyle>
          <a:p>
            <a:fld id="{A269BBC3-E553-4F12-A04B-36A481D76A94}" type="slidenum">
              <a:rPr lang="it-IT"/>
              <a:pPr/>
              <a:t>‹N›</a:t>
            </a:fld>
            <a:endParaRPr lang="it-IT"/>
          </a:p>
        </p:txBody>
      </p:sp>
    </p:spTree>
    <p:extLst>
      <p:ext uri="{BB962C8B-B14F-4D97-AF65-F5344CB8AC3E}">
        <p14:creationId xmlns:p14="http://schemas.microsoft.com/office/powerpoint/2010/main" val="380048382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5" name="Rettangolo 4"/>
          <p:cNvSpPr/>
          <p:nvPr/>
        </p:nvSpPr>
        <p:spPr>
          <a:xfrm>
            <a:off x="368300" y="0"/>
            <a:ext cx="8777288" cy="1878013"/>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cxnSp>
        <p:nvCxnSpPr>
          <p:cNvPr id="6" name="Connettore 1 5"/>
          <p:cNvCxnSpPr/>
          <p:nvPr/>
        </p:nvCxnSpPr>
        <p:spPr>
          <a:xfrm flipV="1">
            <a:off x="363538" y="1884363"/>
            <a:ext cx="8782050"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7" name="Gruppo 19"/>
          <p:cNvGrpSpPr>
            <a:grpSpLocks/>
          </p:cNvGrpSpPr>
          <p:nvPr/>
        </p:nvGrpSpPr>
        <p:grpSpPr bwMode="auto">
          <a:xfrm rot="5400000">
            <a:off x="8515351" y="1219200"/>
            <a:ext cx="131762" cy="128587"/>
            <a:chOff x="6668087" y="1297746"/>
            <a:chExt cx="161840" cy="156602"/>
          </a:xfrm>
        </p:grpSpPr>
        <p:cxnSp>
          <p:nvCxnSpPr>
            <p:cNvPr id="8" name="Connettore 1 7"/>
            <p:cNvCxnSpPr/>
            <p:nvPr/>
          </p:nvCxnSpPr>
          <p:spPr>
            <a:xfrm rot="16200000">
              <a:off x="6663593" y="1294508"/>
              <a:ext cx="88935"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Connettore 1 8"/>
            <p:cNvCxnSpPr/>
            <p:nvPr/>
          </p:nvCxnSpPr>
          <p:spPr>
            <a:xfrm rot="16200000" flipV="1">
              <a:off x="6685198" y="1391515"/>
              <a:ext cx="125668"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Connettore 1 9"/>
            <p:cNvCxnSpPr/>
            <p:nvPr/>
          </p:nvCxnSpPr>
          <p:spPr>
            <a:xfrm rot="5400000" flipH="1">
              <a:off x="6744513" y="1293533"/>
              <a:ext cx="88935"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1" name="Gruppo 25"/>
          <p:cNvGrpSpPr>
            <a:grpSpLocks/>
          </p:cNvGrpSpPr>
          <p:nvPr/>
        </p:nvGrpSpPr>
        <p:grpSpPr bwMode="auto">
          <a:xfrm rot="5400000">
            <a:off x="8667751" y="1371600"/>
            <a:ext cx="131762" cy="128587"/>
            <a:chOff x="6668087" y="1297746"/>
            <a:chExt cx="161840" cy="156602"/>
          </a:xfrm>
        </p:grpSpPr>
        <p:cxnSp>
          <p:nvCxnSpPr>
            <p:cNvPr id="12" name="Connettore 1 11"/>
            <p:cNvCxnSpPr/>
            <p:nvPr/>
          </p:nvCxnSpPr>
          <p:spPr>
            <a:xfrm rot="16200000">
              <a:off x="6663593" y="1294508"/>
              <a:ext cx="88935"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Connettore 1 12"/>
            <p:cNvCxnSpPr/>
            <p:nvPr/>
          </p:nvCxnSpPr>
          <p:spPr>
            <a:xfrm rot="16200000" flipV="1">
              <a:off x="6685198" y="1391515"/>
              <a:ext cx="125668"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Connettore 1 13"/>
            <p:cNvCxnSpPr/>
            <p:nvPr/>
          </p:nvCxnSpPr>
          <p:spPr>
            <a:xfrm rot="5400000" flipH="1">
              <a:off x="6744513" y="1293533"/>
              <a:ext cx="88935"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5" name="Gruppo 29"/>
          <p:cNvGrpSpPr>
            <a:grpSpLocks/>
          </p:cNvGrpSpPr>
          <p:nvPr/>
        </p:nvGrpSpPr>
        <p:grpSpPr bwMode="auto">
          <a:xfrm rot="5400000">
            <a:off x="8320087" y="1474788"/>
            <a:ext cx="131763" cy="128588"/>
            <a:chOff x="6668087" y="1297746"/>
            <a:chExt cx="161840" cy="156602"/>
          </a:xfrm>
        </p:grpSpPr>
        <p:cxnSp>
          <p:nvCxnSpPr>
            <p:cNvPr id="16" name="Connettore 1 15"/>
            <p:cNvCxnSpPr/>
            <p:nvPr/>
          </p:nvCxnSpPr>
          <p:spPr>
            <a:xfrm rot="16200000">
              <a:off x="6663592" y="1294506"/>
              <a:ext cx="88934"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Connettore 1 16"/>
            <p:cNvCxnSpPr/>
            <p:nvPr/>
          </p:nvCxnSpPr>
          <p:spPr>
            <a:xfrm rot="16200000" flipV="1">
              <a:off x="6685198" y="1391513"/>
              <a:ext cx="125668"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Connettore 1 17"/>
            <p:cNvCxnSpPr/>
            <p:nvPr/>
          </p:nvCxnSpPr>
          <p:spPr>
            <a:xfrm rot="5400000" flipH="1">
              <a:off x="6744512" y="1293532"/>
              <a:ext cx="88934"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olo 1"/>
          <p:cNvSpPr>
            <a:spLocks noGrp="1"/>
          </p:cNvSpPr>
          <p:nvPr>
            <p:ph type="title"/>
          </p:nvPr>
        </p:nvSpPr>
        <p:spPr bwMode="grayWhite">
          <a:xfrm>
            <a:off x="914400" y="441251"/>
            <a:ext cx="6858000" cy="701749"/>
          </a:xfrm>
        </p:spPr>
        <p:txBody>
          <a:bodyPr anchor="b"/>
          <a:lstStyle>
            <a:lvl1pPr algn="l">
              <a:buNone/>
              <a:defRPr sz="2100" b="0"/>
            </a:lvl1pPr>
            <a:extLst/>
          </a:lstStyle>
          <a:p>
            <a:r>
              <a:rPr lang="it-IT"/>
              <a:t>Fare clic per modificare lo stile del titolo</a:t>
            </a:r>
            <a:endParaRPr lang="en-US"/>
          </a:p>
        </p:txBody>
      </p:sp>
      <p:sp>
        <p:nvSpPr>
          <p:cNvPr id="3" name="Segnaposto immagine 2"/>
          <p:cNvSpPr>
            <a:spLocks noGrp="1"/>
          </p:cNvSpPr>
          <p:nvPr>
            <p:ph type="pic" idx="1"/>
          </p:nvPr>
        </p:nvSpPr>
        <p:spPr>
          <a:xfrm>
            <a:off x="368032" y="1893781"/>
            <a:ext cx="8778240" cy="4960144"/>
          </a:xfrm>
          <a:solidFill>
            <a:schemeClr val="bg2"/>
          </a:solidFill>
        </p:spPr>
        <p:txBody>
          <a:bodyPr>
            <a:normAutofit/>
          </a:bodyPr>
          <a:lstStyle>
            <a:lvl1pPr marL="0" indent="0">
              <a:buNone/>
              <a:defRPr sz="3200"/>
            </a:lvl1pPr>
            <a:extLst/>
          </a:lstStyle>
          <a:p>
            <a:pPr lvl="0"/>
            <a:r>
              <a:rPr lang="it-IT" noProof="0"/>
              <a:t>Fare clic sull'icona per inserire un'immagine</a:t>
            </a:r>
            <a:endParaRPr lang="en-US" noProof="0"/>
          </a:p>
        </p:txBody>
      </p:sp>
      <p:sp>
        <p:nvSpPr>
          <p:cNvPr id="4" name="Segnaposto testo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a:r>
              <a:rPr lang="it-IT"/>
              <a:t>Fare clic per modificare stili del testo dello schema</a:t>
            </a:r>
          </a:p>
        </p:txBody>
      </p:sp>
      <p:sp>
        <p:nvSpPr>
          <p:cNvPr id="19" name="Segnaposto data 4"/>
          <p:cNvSpPr>
            <a:spLocks noGrp="1"/>
          </p:cNvSpPr>
          <p:nvPr>
            <p:ph type="dt" sz="half" idx="10"/>
          </p:nvPr>
        </p:nvSpPr>
        <p:spPr>
          <a:xfrm>
            <a:off x="6477000" y="55563"/>
            <a:ext cx="2133600" cy="365125"/>
          </a:xfrm>
        </p:spPr>
        <p:txBody>
          <a:bodyPr/>
          <a:lstStyle>
            <a:lvl1pPr>
              <a:defRPr/>
            </a:lvl1pPr>
            <a:extLst/>
          </a:lstStyle>
          <a:p>
            <a:pPr>
              <a:defRPr/>
            </a:pPr>
            <a:fld id="{01401A61-B422-455B-958D-1514AEBDA8A4}" type="datetimeFigureOut">
              <a:rPr lang="it-IT"/>
              <a:pPr>
                <a:defRPr/>
              </a:pPr>
              <a:t>18/09/2024</a:t>
            </a:fld>
            <a:endParaRPr lang="it-IT"/>
          </a:p>
        </p:txBody>
      </p:sp>
      <p:sp>
        <p:nvSpPr>
          <p:cNvPr id="20" name="Segnaposto piè di pagina 5"/>
          <p:cNvSpPr>
            <a:spLocks noGrp="1"/>
          </p:cNvSpPr>
          <p:nvPr>
            <p:ph type="ftr" sz="quarter" idx="11"/>
          </p:nvPr>
        </p:nvSpPr>
        <p:spPr>
          <a:xfrm>
            <a:off x="914400" y="55563"/>
            <a:ext cx="5562600" cy="365125"/>
          </a:xfrm>
        </p:spPr>
        <p:txBody>
          <a:bodyPr/>
          <a:lstStyle>
            <a:lvl1pPr>
              <a:defRPr/>
            </a:lvl1pPr>
            <a:extLst/>
          </a:lstStyle>
          <a:p>
            <a:pPr>
              <a:defRPr/>
            </a:pPr>
            <a:endParaRPr lang="it-IT"/>
          </a:p>
        </p:txBody>
      </p:sp>
      <p:sp>
        <p:nvSpPr>
          <p:cNvPr id="21" name="Segnaposto numero diapositiva 6"/>
          <p:cNvSpPr>
            <a:spLocks noGrp="1"/>
          </p:cNvSpPr>
          <p:nvPr>
            <p:ph type="sldNum" sz="quarter" idx="12"/>
          </p:nvPr>
        </p:nvSpPr>
        <p:spPr>
          <a:xfrm>
            <a:off x="8610600" y="55563"/>
            <a:ext cx="457200" cy="365125"/>
          </a:xfrm>
        </p:spPr>
        <p:txBody>
          <a:bodyPr/>
          <a:lstStyle>
            <a:lvl1pPr>
              <a:defRPr/>
            </a:lvl1pPr>
          </a:lstStyle>
          <a:p>
            <a:fld id="{6D300B35-9B4C-443B-A313-7B2790DB0AB2}" type="slidenum">
              <a:rPr lang="it-IT"/>
              <a:pPr/>
              <a:t>‹N›</a:t>
            </a:fld>
            <a:endParaRPr lang="it-IT"/>
          </a:p>
        </p:txBody>
      </p:sp>
    </p:spTree>
    <p:extLst>
      <p:ext uri="{BB962C8B-B14F-4D97-AF65-F5344CB8AC3E}">
        <p14:creationId xmlns:p14="http://schemas.microsoft.com/office/powerpoint/2010/main" val="7523824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13"/>
          <p:cNvSpPr>
            <a:spLocks noGrp="1"/>
          </p:cNvSpPr>
          <p:nvPr>
            <p:ph type="dt" sz="half" idx="10"/>
          </p:nvPr>
        </p:nvSpPr>
        <p:spPr/>
        <p:txBody>
          <a:bodyPr/>
          <a:lstStyle>
            <a:lvl1pPr>
              <a:defRPr/>
            </a:lvl1pPr>
          </a:lstStyle>
          <a:p>
            <a:pPr>
              <a:defRPr/>
            </a:pPr>
            <a:fld id="{6E9580B4-27A8-4FCC-B77F-12E950768588}" type="datetimeFigureOut">
              <a:rPr lang="it-IT"/>
              <a:pPr>
                <a:defRPr/>
              </a:pPr>
              <a:t>18/09/2024</a:t>
            </a:fld>
            <a:endParaRPr lang="it-IT"/>
          </a:p>
        </p:txBody>
      </p:sp>
      <p:sp>
        <p:nvSpPr>
          <p:cNvPr id="5" name="Segnaposto piè di pagina 2"/>
          <p:cNvSpPr>
            <a:spLocks noGrp="1"/>
          </p:cNvSpPr>
          <p:nvPr>
            <p:ph type="ftr" sz="quarter" idx="11"/>
          </p:nvPr>
        </p:nvSpPr>
        <p:spPr/>
        <p:txBody>
          <a:bodyPr/>
          <a:lstStyle>
            <a:lvl1pPr>
              <a:defRPr/>
            </a:lvl1pPr>
          </a:lstStyle>
          <a:p>
            <a:pPr>
              <a:defRPr/>
            </a:pPr>
            <a:endParaRPr lang="it-IT"/>
          </a:p>
        </p:txBody>
      </p:sp>
      <p:sp>
        <p:nvSpPr>
          <p:cNvPr id="6" name="Segnaposto numero diapositiva 22"/>
          <p:cNvSpPr>
            <a:spLocks noGrp="1"/>
          </p:cNvSpPr>
          <p:nvPr>
            <p:ph type="sldNum" sz="quarter" idx="12"/>
          </p:nvPr>
        </p:nvSpPr>
        <p:spPr/>
        <p:txBody>
          <a:bodyPr/>
          <a:lstStyle>
            <a:lvl1pPr>
              <a:defRPr/>
            </a:lvl1pPr>
          </a:lstStyle>
          <a:p>
            <a:fld id="{CD48585D-40D6-4F54-953D-C035CB99B6D7}" type="slidenum">
              <a:rPr lang="it-IT"/>
              <a:pPr/>
              <a:t>‹N›</a:t>
            </a:fld>
            <a:endParaRPr lang="it-IT"/>
          </a:p>
        </p:txBody>
      </p:sp>
    </p:spTree>
    <p:extLst>
      <p:ext uri="{BB962C8B-B14F-4D97-AF65-F5344CB8AC3E}">
        <p14:creationId xmlns:p14="http://schemas.microsoft.com/office/powerpoint/2010/main" val="377339184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1981200" cy="5851525"/>
          </a:xfrm>
        </p:spPr>
        <p:txBody>
          <a:bodyPr vert="eaVert" anchor="ctr"/>
          <a:lstStyle/>
          <a:p>
            <a:r>
              <a:rPr lang="it-IT"/>
              <a:t>Fare clic per modificare lo stile del titolo</a:t>
            </a:r>
            <a:endParaRPr lang="en-US"/>
          </a:p>
        </p:txBody>
      </p:sp>
      <p:sp>
        <p:nvSpPr>
          <p:cNvPr id="3" name="Segnaposto testo verticale 2"/>
          <p:cNvSpPr>
            <a:spLocks noGrp="1"/>
          </p:cNvSpPr>
          <p:nvPr>
            <p:ph type="body" orient="vert" idx="1"/>
          </p:nvPr>
        </p:nvSpPr>
        <p:spPr>
          <a:xfrm>
            <a:off x="609600" y="274639"/>
            <a:ext cx="58674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13"/>
          <p:cNvSpPr>
            <a:spLocks noGrp="1"/>
          </p:cNvSpPr>
          <p:nvPr>
            <p:ph type="dt" sz="half" idx="10"/>
          </p:nvPr>
        </p:nvSpPr>
        <p:spPr/>
        <p:txBody>
          <a:bodyPr/>
          <a:lstStyle>
            <a:lvl1pPr>
              <a:defRPr/>
            </a:lvl1pPr>
          </a:lstStyle>
          <a:p>
            <a:pPr>
              <a:defRPr/>
            </a:pPr>
            <a:fld id="{A101A859-30B4-4BA7-9440-9926E4EEB136}" type="datetimeFigureOut">
              <a:rPr lang="it-IT"/>
              <a:pPr>
                <a:defRPr/>
              </a:pPr>
              <a:t>18/09/2024</a:t>
            </a:fld>
            <a:endParaRPr lang="it-IT"/>
          </a:p>
        </p:txBody>
      </p:sp>
      <p:sp>
        <p:nvSpPr>
          <p:cNvPr id="5" name="Segnaposto piè di pagina 2"/>
          <p:cNvSpPr>
            <a:spLocks noGrp="1"/>
          </p:cNvSpPr>
          <p:nvPr>
            <p:ph type="ftr" sz="quarter" idx="11"/>
          </p:nvPr>
        </p:nvSpPr>
        <p:spPr/>
        <p:txBody>
          <a:bodyPr/>
          <a:lstStyle>
            <a:lvl1pPr>
              <a:defRPr/>
            </a:lvl1pPr>
          </a:lstStyle>
          <a:p>
            <a:pPr>
              <a:defRPr/>
            </a:pPr>
            <a:endParaRPr lang="it-IT"/>
          </a:p>
        </p:txBody>
      </p:sp>
      <p:sp>
        <p:nvSpPr>
          <p:cNvPr id="6" name="Segnaposto numero diapositiva 22"/>
          <p:cNvSpPr>
            <a:spLocks noGrp="1"/>
          </p:cNvSpPr>
          <p:nvPr>
            <p:ph type="sldNum" sz="quarter" idx="12"/>
          </p:nvPr>
        </p:nvSpPr>
        <p:spPr/>
        <p:txBody>
          <a:bodyPr/>
          <a:lstStyle>
            <a:lvl1pPr>
              <a:defRPr/>
            </a:lvl1pPr>
          </a:lstStyle>
          <a:p>
            <a:fld id="{383D62ED-C7FD-4A1A-A8F6-5EBAC1CF1AD4}" type="slidenum">
              <a:rPr lang="it-IT"/>
              <a:pPr/>
              <a:t>‹N›</a:t>
            </a:fld>
            <a:endParaRPr lang="it-IT"/>
          </a:p>
        </p:txBody>
      </p:sp>
    </p:spTree>
    <p:extLst>
      <p:ext uri="{BB962C8B-B14F-4D97-AF65-F5344CB8AC3E}">
        <p14:creationId xmlns:p14="http://schemas.microsoft.com/office/powerpoint/2010/main" val="30152408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3">
        <a:schemeClr val="bg1"/>
      </p:bgRef>
    </p:bg>
    <p:spTree>
      <p:nvGrpSpPr>
        <p:cNvPr id="1" name=""/>
        <p:cNvGrpSpPr/>
        <p:nvPr/>
      </p:nvGrpSpPr>
      <p:grpSpPr>
        <a:xfrm>
          <a:off x="0" y="0"/>
          <a:ext cx="0" cy="0"/>
          <a:chOff x="0" y="0"/>
          <a:chExt cx="0" cy="0"/>
        </a:xfrm>
      </p:grpSpPr>
      <p:sp>
        <p:nvSpPr>
          <p:cNvPr id="4" name="Rettangolo 3"/>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useBgFill="1">
        <p:nvSpPr>
          <p:cNvPr id="5" name="Rettangolo arrotondato 4"/>
          <p:cNvSpPr/>
          <p:nvPr/>
        </p:nvSpPr>
        <p:spPr>
          <a:xfrm>
            <a:off x="65088" y="69850"/>
            <a:ext cx="9013825" cy="669131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defRPr/>
            </a:pPr>
            <a:endParaRPr lang="en-US"/>
          </a:p>
        </p:txBody>
      </p:sp>
      <p:sp>
        <p:nvSpPr>
          <p:cNvPr id="6" name="Rettangolo 5"/>
          <p:cNvSpPr/>
          <p:nvPr/>
        </p:nvSpPr>
        <p:spPr>
          <a:xfrm>
            <a:off x="63500" y="1449388"/>
            <a:ext cx="9020175" cy="15271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ttangolo 6"/>
          <p:cNvSpPr/>
          <p:nvPr/>
        </p:nvSpPr>
        <p:spPr>
          <a:xfrm>
            <a:off x="63500" y="1397000"/>
            <a:ext cx="9020175" cy="1206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Rettangolo 9"/>
          <p:cNvSpPr/>
          <p:nvPr/>
        </p:nvSpPr>
        <p:spPr>
          <a:xfrm>
            <a:off x="63500" y="2976563"/>
            <a:ext cx="9020175" cy="1111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Sottotitolo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it-IT"/>
              <a:t>Fare clic per modificare lo stile del sottotitolo dello schema</a:t>
            </a:r>
            <a:endParaRPr lang="en-US"/>
          </a:p>
        </p:txBody>
      </p:sp>
      <p:sp>
        <p:nvSpPr>
          <p:cNvPr id="8" name="Titolo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lang="it-IT"/>
              <a:t>Fare clic per modificare lo stile del titolo</a:t>
            </a:r>
            <a:endParaRPr lang="en-US"/>
          </a:p>
        </p:txBody>
      </p:sp>
      <p:sp>
        <p:nvSpPr>
          <p:cNvPr id="11" name="Segnaposto data 27"/>
          <p:cNvSpPr>
            <a:spLocks noGrp="1"/>
          </p:cNvSpPr>
          <p:nvPr>
            <p:ph type="dt" sz="half" idx="10"/>
          </p:nvPr>
        </p:nvSpPr>
        <p:spPr/>
        <p:txBody>
          <a:bodyPr/>
          <a:lstStyle>
            <a:lvl1pPr>
              <a:defRPr/>
            </a:lvl1pPr>
          </a:lstStyle>
          <a:p>
            <a:pPr>
              <a:defRPr/>
            </a:pPr>
            <a:fld id="{C2D5ECA1-E213-402F-94F8-D5FDED3E2B9B}" type="datetimeFigureOut">
              <a:rPr lang="it-IT"/>
              <a:pPr>
                <a:defRPr/>
              </a:pPr>
              <a:t>18/09/2024</a:t>
            </a:fld>
            <a:endParaRPr lang="it-IT"/>
          </a:p>
        </p:txBody>
      </p:sp>
      <p:sp>
        <p:nvSpPr>
          <p:cNvPr id="12" name="Segnaposto piè di pagina 16"/>
          <p:cNvSpPr>
            <a:spLocks noGrp="1"/>
          </p:cNvSpPr>
          <p:nvPr>
            <p:ph type="ftr" sz="quarter" idx="11"/>
          </p:nvPr>
        </p:nvSpPr>
        <p:spPr/>
        <p:txBody>
          <a:bodyPr/>
          <a:lstStyle>
            <a:lvl1pPr>
              <a:defRPr/>
            </a:lvl1pPr>
          </a:lstStyle>
          <a:p>
            <a:pPr>
              <a:defRPr/>
            </a:pPr>
            <a:endParaRPr lang="it-IT"/>
          </a:p>
        </p:txBody>
      </p:sp>
      <p:sp>
        <p:nvSpPr>
          <p:cNvPr id="13" name="Segnaposto numero diapositiva 28"/>
          <p:cNvSpPr>
            <a:spLocks noGrp="1"/>
          </p:cNvSpPr>
          <p:nvPr>
            <p:ph type="sldNum" sz="quarter" idx="12"/>
          </p:nvPr>
        </p:nvSpPr>
        <p:spPr/>
        <p:txBody>
          <a:bodyPr/>
          <a:lstStyle>
            <a:lvl1pPr>
              <a:defRPr/>
            </a:lvl1pPr>
          </a:lstStyle>
          <a:p>
            <a:fld id="{8990CAB2-0CFC-40FF-8B2E-A4DE7EC3DCF8}" type="slidenum">
              <a:rPr lang="it-IT"/>
              <a:pPr/>
              <a:t>‹N›</a:t>
            </a:fld>
            <a:endParaRPr lang="it-IT"/>
          </a:p>
        </p:txBody>
      </p:sp>
    </p:spTree>
    <p:extLst>
      <p:ext uri="{BB962C8B-B14F-4D97-AF65-F5344CB8AC3E}">
        <p14:creationId xmlns:p14="http://schemas.microsoft.com/office/powerpoint/2010/main" val="4017924191"/>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629400" y="457200"/>
            <a:ext cx="2057400" cy="1066800"/>
          </a:xfrm>
        </p:spPr>
        <p:txBody>
          <a:bodyPr lIns="91440" tIns="91440"/>
          <a:lstStyle>
            <a:lvl1pPr algn="l">
              <a:buNone/>
              <a:defRPr sz="1800" b="1" spc="-50" baseline="0">
                <a:ln w="3175">
                  <a:noFill/>
                </a:ln>
                <a:solidFill>
                  <a:schemeClr val="tx2"/>
                </a:solidFill>
                <a:effectLst/>
                <a:latin typeface="+mn-lt"/>
                <a:ea typeface="+mn-ea"/>
                <a:cs typeface="+mn-cs"/>
              </a:defRPr>
            </a:lvl1pPr>
          </a:lstStyle>
          <a:p>
            <a:r>
              <a:rPr lang="it-IT"/>
              <a:t>Fare clic per modificare lo stile del titolo</a:t>
            </a:r>
            <a:endParaRPr lang="en-US"/>
          </a:p>
        </p:txBody>
      </p:sp>
      <p:sp>
        <p:nvSpPr>
          <p:cNvPr id="3" name="Segnaposto immagine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normAutofit/>
          </a:bodyPr>
          <a:lstStyle>
            <a:lvl1pPr marL="0" indent="0">
              <a:buNone/>
              <a:defRPr sz="3200">
                <a:solidFill>
                  <a:schemeClr val="bg1"/>
                </a:solidFill>
              </a:defRPr>
            </a:lvl1pPr>
          </a:lstStyle>
          <a:p>
            <a:pPr lvl="0"/>
            <a:r>
              <a:rPr lang="it-IT" noProof="0"/>
              <a:t>Fare clic sull'icona per inserire un'immagine</a:t>
            </a:r>
            <a:endParaRPr lang="en-US" noProof="0"/>
          </a:p>
        </p:txBody>
      </p:sp>
      <p:sp>
        <p:nvSpPr>
          <p:cNvPr id="4" name="Segnaposto testo 3"/>
          <p:cNvSpPr>
            <a:spLocks noGrp="1"/>
          </p:cNvSpPr>
          <p:nvPr>
            <p:ph type="body" sz="half" idx="2"/>
          </p:nvPr>
        </p:nvSpPr>
        <p:spPr>
          <a:xfrm>
            <a:off x="6629400" y="1600200"/>
            <a:ext cx="2057400" cy="4419600"/>
          </a:xfrm>
        </p:spPr>
        <p:txBody>
          <a:bodyPr/>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a:r>
              <a:rPr lang="it-IT"/>
              <a:t>Fare clic per modificare stili del testo dello schema</a:t>
            </a:r>
          </a:p>
        </p:txBody>
      </p:sp>
      <p:sp>
        <p:nvSpPr>
          <p:cNvPr id="5" name="Segnaposto data 23"/>
          <p:cNvSpPr>
            <a:spLocks noGrp="1"/>
          </p:cNvSpPr>
          <p:nvPr>
            <p:ph type="dt" sz="half" idx="10"/>
          </p:nvPr>
        </p:nvSpPr>
        <p:spPr/>
        <p:txBody>
          <a:bodyPr/>
          <a:lstStyle>
            <a:lvl1pPr>
              <a:defRPr/>
            </a:lvl1pPr>
          </a:lstStyle>
          <a:p>
            <a:pPr>
              <a:defRPr/>
            </a:pPr>
            <a:fld id="{063293B5-4401-468A-B515-BC581D962FB5}" type="datetimeFigureOut">
              <a:rPr lang="it-IT"/>
              <a:pPr>
                <a:defRPr/>
              </a:pPr>
              <a:t>18/09/2024</a:t>
            </a:fld>
            <a:endParaRPr lang="it-IT"/>
          </a:p>
        </p:txBody>
      </p:sp>
      <p:sp>
        <p:nvSpPr>
          <p:cNvPr id="6" name="Segnaposto piè di pagina 9"/>
          <p:cNvSpPr>
            <a:spLocks noGrp="1"/>
          </p:cNvSpPr>
          <p:nvPr>
            <p:ph type="ftr" sz="quarter" idx="11"/>
          </p:nvPr>
        </p:nvSpPr>
        <p:spPr/>
        <p:txBody>
          <a:bodyPr/>
          <a:lstStyle>
            <a:lvl1pPr>
              <a:defRPr/>
            </a:lvl1pPr>
          </a:lstStyle>
          <a:p>
            <a:pPr>
              <a:defRPr/>
            </a:pPr>
            <a:endParaRPr lang="it-IT"/>
          </a:p>
        </p:txBody>
      </p:sp>
      <p:sp>
        <p:nvSpPr>
          <p:cNvPr id="7" name="Segnaposto numero diapositiva 21"/>
          <p:cNvSpPr>
            <a:spLocks noGrp="1"/>
          </p:cNvSpPr>
          <p:nvPr>
            <p:ph type="sldNum" sz="quarter" idx="12"/>
          </p:nvPr>
        </p:nvSpPr>
        <p:spPr/>
        <p:txBody>
          <a:bodyPr/>
          <a:lstStyle>
            <a:lvl1pPr>
              <a:defRPr/>
            </a:lvl1pPr>
          </a:lstStyle>
          <a:p>
            <a:fld id="{F1886658-DAAD-4ED6-B044-36E4E9CCC30C}" type="slidenum">
              <a:rPr lang="it-IT"/>
              <a:pPr/>
              <a:t>‹N›</a:t>
            </a:fld>
            <a:endParaRPr lang="it-IT"/>
          </a:p>
        </p:txBody>
      </p:sp>
    </p:spTree>
    <p:extLst>
      <p:ext uri="{BB962C8B-B14F-4D97-AF65-F5344CB8AC3E}">
        <p14:creationId xmlns:p14="http://schemas.microsoft.com/office/powerpoint/2010/main" val="169734563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8" name="Segnaposto contenuto 7"/>
          <p:cNvSpPr>
            <a:spLocks noGrp="1"/>
          </p:cNvSpPr>
          <p:nvPr>
            <p:ph sz="quarter" idx="1"/>
          </p:nvPr>
        </p:nvSpPr>
        <p:spPr>
          <a:xfrm>
            <a:off x="914400" y="1447800"/>
            <a:ext cx="7772400" cy="45720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13"/>
          <p:cNvSpPr>
            <a:spLocks noGrp="1"/>
          </p:cNvSpPr>
          <p:nvPr>
            <p:ph type="dt" sz="half" idx="10"/>
          </p:nvPr>
        </p:nvSpPr>
        <p:spPr/>
        <p:txBody>
          <a:bodyPr/>
          <a:lstStyle>
            <a:lvl1pPr>
              <a:defRPr/>
            </a:lvl1pPr>
          </a:lstStyle>
          <a:p>
            <a:pPr>
              <a:defRPr/>
            </a:pPr>
            <a:fld id="{58133BA6-A339-41B9-8367-BEB38593C272}" type="datetimeFigureOut">
              <a:rPr lang="it-IT"/>
              <a:pPr>
                <a:defRPr/>
              </a:pPr>
              <a:t>18/09/2024</a:t>
            </a:fld>
            <a:endParaRPr lang="it-IT"/>
          </a:p>
        </p:txBody>
      </p:sp>
      <p:sp>
        <p:nvSpPr>
          <p:cNvPr id="5" name="Segnaposto piè di pagina 2"/>
          <p:cNvSpPr>
            <a:spLocks noGrp="1"/>
          </p:cNvSpPr>
          <p:nvPr>
            <p:ph type="ftr" sz="quarter" idx="11"/>
          </p:nvPr>
        </p:nvSpPr>
        <p:spPr/>
        <p:txBody>
          <a:bodyPr/>
          <a:lstStyle>
            <a:lvl1pPr>
              <a:defRPr/>
            </a:lvl1pPr>
          </a:lstStyle>
          <a:p>
            <a:pPr>
              <a:defRPr/>
            </a:pPr>
            <a:endParaRPr lang="it-IT"/>
          </a:p>
        </p:txBody>
      </p:sp>
      <p:sp>
        <p:nvSpPr>
          <p:cNvPr id="6" name="Segnaposto numero diapositiva 22"/>
          <p:cNvSpPr>
            <a:spLocks noGrp="1"/>
          </p:cNvSpPr>
          <p:nvPr>
            <p:ph type="sldNum" sz="quarter" idx="12"/>
          </p:nvPr>
        </p:nvSpPr>
        <p:spPr/>
        <p:txBody>
          <a:bodyPr/>
          <a:lstStyle>
            <a:lvl1pPr>
              <a:defRPr/>
            </a:lvl1pPr>
          </a:lstStyle>
          <a:p>
            <a:fld id="{4AB33A15-FE31-4759-A074-4A2F2725E98E}" type="slidenum">
              <a:rPr lang="it-IT"/>
              <a:pPr/>
              <a:t>‹N›</a:t>
            </a:fld>
            <a:endParaRPr lang="it-IT"/>
          </a:p>
        </p:txBody>
      </p:sp>
    </p:spTree>
    <p:extLst>
      <p:ext uri="{BB962C8B-B14F-4D97-AF65-F5344CB8AC3E}">
        <p14:creationId xmlns:p14="http://schemas.microsoft.com/office/powerpoint/2010/main" val="283876899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3">
        <a:schemeClr val="bg1"/>
      </p:bgRef>
    </p:bg>
    <p:spTree>
      <p:nvGrpSpPr>
        <p:cNvPr id="1" name=""/>
        <p:cNvGrpSpPr/>
        <p:nvPr/>
      </p:nvGrpSpPr>
      <p:grpSpPr>
        <a:xfrm>
          <a:off x="0" y="0"/>
          <a:ext cx="0" cy="0"/>
          <a:chOff x="0" y="0"/>
          <a:chExt cx="0" cy="0"/>
        </a:xfrm>
      </p:grpSpPr>
      <p:sp>
        <p:nvSpPr>
          <p:cNvPr id="4" name="Rettangolo 3"/>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useBgFill="1">
        <p:nvSpPr>
          <p:cNvPr id="5" name="Rettangolo arrotondato 4"/>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a:defRPr/>
            </a:pPr>
            <a:endParaRPr lang="en-US"/>
          </a:p>
        </p:txBody>
      </p:sp>
      <p:sp>
        <p:nvSpPr>
          <p:cNvPr id="6" name="Rettangolo 5"/>
          <p:cNvSpPr/>
          <p:nvPr/>
        </p:nvSpPr>
        <p:spPr>
          <a:xfrm flipV="1">
            <a:off x="69850" y="2376488"/>
            <a:ext cx="901382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ttangolo 6"/>
          <p:cNvSpPr/>
          <p:nvPr/>
        </p:nvSpPr>
        <p:spPr>
          <a:xfrm>
            <a:off x="69850" y="2341563"/>
            <a:ext cx="901382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Rettangolo 7"/>
          <p:cNvSpPr/>
          <p:nvPr/>
        </p:nvSpPr>
        <p:spPr>
          <a:xfrm>
            <a:off x="68263" y="2468563"/>
            <a:ext cx="9015412" cy="4603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Titolo 1"/>
          <p:cNvSpPr>
            <a:spLocks noGrp="1"/>
          </p:cNvSpPr>
          <p:nvPr>
            <p:ph type="title"/>
          </p:nvPr>
        </p:nvSpPr>
        <p:spPr>
          <a:xfrm>
            <a:off x="722313" y="952500"/>
            <a:ext cx="7772400" cy="1362075"/>
          </a:xfrm>
        </p:spPr>
        <p:txBody>
          <a:bodyPr/>
          <a:lstStyle>
            <a:lvl1pPr algn="l">
              <a:buNone/>
              <a:defRPr sz="4000" b="0" cap="none"/>
            </a:lvl1pPr>
          </a:lstStyle>
          <a:p>
            <a:r>
              <a:rPr lang="it-IT"/>
              <a:t>Fare clic per modificare lo stile del titolo</a:t>
            </a:r>
            <a:endParaRPr lang="en-US"/>
          </a:p>
        </p:txBody>
      </p:sp>
      <p:sp>
        <p:nvSpPr>
          <p:cNvPr id="3" name="Segnaposto testo 2"/>
          <p:cNvSpPr>
            <a:spLocks noGrp="1"/>
          </p:cNvSpPr>
          <p:nvPr>
            <p:ph type="body" idx="1"/>
          </p:nvPr>
        </p:nvSpPr>
        <p:spPr>
          <a:xfrm>
            <a:off x="722313" y="2547938"/>
            <a:ext cx="7772400" cy="1338262"/>
          </a:xfrm>
        </p:spPr>
        <p:txBody>
          <a:bodyPr/>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it-IT"/>
              <a:t>Fare clic per modificare stili del testo dello schema</a:t>
            </a:r>
          </a:p>
        </p:txBody>
      </p:sp>
      <p:sp>
        <p:nvSpPr>
          <p:cNvPr id="9" name="Segnaposto data 3"/>
          <p:cNvSpPr>
            <a:spLocks noGrp="1"/>
          </p:cNvSpPr>
          <p:nvPr>
            <p:ph type="dt" sz="half" idx="10"/>
          </p:nvPr>
        </p:nvSpPr>
        <p:spPr/>
        <p:txBody>
          <a:bodyPr/>
          <a:lstStyle>
            <a:lvl1pPr>
              <a:defRPr/>
            </a:lvl1pPr>
          </a:lstStyle>
          <a:p>
            <a:pPr>
              <a:defRPr/>
            </a:pPr>
            <a:fld id="{0813F488-6FFB-416B-8E93-083CF8592890}" type="datetimeFigureOut">
              <a:rPr lang="it-IT"/>
              <a:pPr>
                <a:defRPr/>
              </a:pPr>
              <a:t>18/09/2024</a:t>
            </a:fld>
            <a:endParaRPr lang="it-IT"/>
          </a:p>
        </p:txBody>
      </p:sp>
      <p:sp>
        <p:nvSpPr>
          <p:cNvPr id="10" name="Segnaposto piè di pagina 4"/>
          <p:cNvSpPr>
            <a:spLocks noGrp="1"/>
          </p:cNvSpPr>
          <p:nvPr>
            <p:ph type="ftr" sz="quarter" idx="11"/>
          </p:nvPr>
        </p:nvSpPr>
        <p:spPr>
          <a:xfrm>
            <a:off x="800100" y="6172200"/>
            <a:ext cx="4000500" cy="457200"/>
          </a:xfrm>
        </p:spPr>
        <p:txBody>
          <a:bodyPr/>
          <a:lstStyle>
            <a:lvl1pPr>
              <a:defRPr/>
            </a:lvl1pPr>
          </a:lstStyle>
          <a:p>
            <a:pPr>
              <a:defRPr/>
            </a:pPr>
            <a:endParaRPr lang="it-IT"/>
          </a:p>
        </p:txBody>
      </p:sp>
      <p:sp>
        <p:nvSpPr>
          <p:cNvPr id="11" name="Segnaposto numero diapositiva 5"/>
          <p:cNvSpPr>
            <a:spLocks noGrp="1"/>
          </p:cNvSpPr>
          <p:nvPr>
            <p:ph type="sldNum" sz="quarter" idx="12"/>
          </p:nvPr>
        </p:nvSpPr>
        <p:spPr>
          <a:xfrm>
            <a:off x="146050" y="6208713"/>
            <a:ext cx="457200" cy="457200"/>
          </a:xfrm>
        </p:spPr>
        <p:txBody>
          <a:bodyPr/>
          <a:lstStyle>
            <a:lvl1pPr>
              <a:defRPr/>
            </a:lvl1pPr>
          </a:lstStyle>
          <a:p>
            <a:fld id="{B366B840-E4B0-4271-882D-542365230F40}" type="slidenum">
              <a:rPr lang="it-IT"/>
              <a:pPr/>
              <a:t>‹N›</a:t>
            </a:fld>
            <a:endParaRPr lang="it-IT"/>
          </a:p>
        </p:txBody>
      </p:sp>
    </p:spTree>
    <p:extLst>
      <p:ext uri="{BB962C8B-B14F-4D97-AF65-F5344CB8AC3E}">
        <p14:creationId xmlns:p14="http://schemas.microsoft.com/office/powerpoint/2010/main" val="2858019642"/>
      </p:ext>
    </p:extLst>
  </p:cSld>
  <p:clrMapOvr>
    <a:overrideClrMapping bg1="lt1" tx1="dk1" bg2="lt2" tx2="dk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9" name="Segnaposto contenuto 8"/>
          <p:cNvSpPr>
            <a:spLocks noGrp="1"/>
          </p:cNvSpPr>
          <p:nvPr>
            <p:ph sz="quarter" idx="1"/>
          </p:nvPr>
        </p:nvSpPr>
        <p:spPr>
          <a:xfrm>
            <a:off x="914400" y="1447800"/>
            <a:ext cx="3749040" cy="45720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11" name="Segnaposto contenuto 10"/>
          <p:cNvSpPr>
            <a:spLocks noGrp="1"/>
          </p:cNvSpPr>
          <p:nvPr>
            <p:ph sz="quarter" idx="2"/>
          </p:nvPr>
        </p:nvSpPr>
        <p:spPr>
          <a:xfrm>
            <a:off x="4933950" y="1447800"/>
            <a:ext cx="3749040" cy="45720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13"/>
          <p:cNvSpPr>
            <a:spLocks noGrp="1"/>
          </p:cNvSpPr>
          <p:nvPr>
            <p:ph type="dt" sz="half" idx="10"/>
          </p:nvPr>
        </p:nvSpPr>
        <p:spPr/>
        <p:txBody>
          <a:bodyPr/>
          <a:lstStyle>
            <a:lvl1pPr>
              <a:defRPr/>
            </a:lvl1pPr>
          </a:lstStyle>
          <a:p>
            <a:pPr>
              <a:defRPr/>
            </a:pPr>
            <a:fld id="{874ADDAA-6D67-412A-8707-C59A0A84F88E}" type="datetimeFigureOut">
              <a:rPr lang="it-IT"/>
              <a:pPr>
                <a:defRPr/>
              </a:pPr>
              <a:t>18/09/2024</a:t>
            </a:fld>
            <a:endParaRPr lang="it-IT"/>
          </a:p>
        </p:txBody>
      </p:sp>
      <p:sp>
        <p:nvSpPr>
          <p:cNvPr id="6" name="Segnaposto piè di pagina 2"/>
          <p:cNvSpPr>
            <a:spLocks noGrp="1"/>
          </p:cNvSpPr>
          <p:nvPr>
            <p:ph type="ftr" sz="quarter" idx="11"/>
          </p:nvPr>
        </p:nvSpPr>
        <p:spPr/>
        <p:txBody>
          <a:bodyPr/>
          <a:lstStyle>
            <a:lvl1pPr>
              <a:defRPr/>
            </a:lvl1pPr>
          </a:lstStyle>
          <a:p>
            <a:pPr>
              <a:defRPr/>
            </a:pPr>
            <a:endParaRPr lang="it-IT"/>
          </a:p>
        </p:txBody>
      </p:sp>
      <p:sp>
        <p:nvSpPr>
          <p:cNvPr id="7" name="Segnaposto numero diapositiva 22"/>
          <p:cNvSpPr>
            <a:spLocks noGrp="1"/>
          </p:cNvSpPr>
          <p:nvPr>
            <p:ph type="sldNum" sz="quarter" idx="12"/>
          </p:nvPr>
        </p:nvSpPr>
        <p:spPr/>
        <p:txBody>
          <a:bodyPr/>
          <a:lstStyle>
            <a:lvl1pPr>
              <a:defRPr/>
            </a:lvl1pPr>
          </a:lstStyle>
          <a:p>
            <a:fld id="{63925959-0036-4C6D-864A-7D04F945038A}" type="slidenum">
              <a:rPr lang="it-IT"/>
              <a:pPr/>
              <a:t>‹N›</a:t>
            </a:fld>
            <a:endParaRPr lang="it-IT"/>
          </a:p>
        </p:txBody>
      </p:sp>
    </p:spTree>
    <p:extLst>
      <p:ext uri="{BB962C8B-B14F-4D97-AF65-F5344CB8AC3E}">
        <p14:creationId xmlns:p14="http://schemas.microsoft.com/office/powerpoint/2010/main" val="404667852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914400" y="273050"/>
            <a:ext cx="7772400" cy="1143000"/>
          </a:xfrm>
        </p:spPr>
        <p:txBody>
          <a:bodyPr/>
          <a:lstStyle>
            <a:lvl1pPr>
              <a:defRPr/>
            </a:lvl1pPr>
          </a:lstStyle>
          <a:p>
            <a:r>
              <a:rPr lang="it-IT"/>
              <a:t>Fare clic per modificare lo stile del titolo</a:t>
            </a:r>
            <a:endParaRPr lang="en-US"/>
          </a:p>
        </p:txBody>
      </p:sp>
      <p:sp>
        <p:nvSpPr>
          <p:cNvPr id="3" name="Segnaposto testo 2"/>
          <p:cNvSpPr>
            <a:spLocks noGrp="1"/>
          </p:cNvSpPr>
          <p:nvPr>
            <p:ph type="body" idx="1"/>
          </p:nvPr>
        </p:nvSpPr>
        <p:spPr>
          <a:xfrm>
            <a:off x="9144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it-IT"/>
              <a:t>Fare clic per modificare stili del testo dello schema</a:t>
            </a:r>
          </a:p>
        </p:txBody>
      </p:sp>
      <p:sp>
        <p:nvSpPr>
          <p:cNvPr id="4" name="Segnaposto testo 3"/>
          <p:cNvSpPr>
            <a:spLocks noGrp="1"/>
          </p:cNvSpPr>
          <p:nvPr>
            <p:ph type="body" sz="half" idx="3"/>
          </p:nvPr>
        </p:nvSpPr>
        <p:spPr>
          <a:xfrm>
            <a:off x="49530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it-IT"/>
              <a:t>Fare clic per modificare stili del testo dello schema</a:t>
            </a:r>
          </a:p>
        </p:txBody>
      </p:sp>
      <p:sp>
        <p:nvSpPr>
          <p:cNvPr id="11" name="Segnaposto contenuto 10"/>
          <p:cNvSpPr>
            <a:spLocks noGrp="1"/>
          </p:cNvSpPr>
          <p:nvPr>
            <p:ph sz="half" idx="2"/>
          </p:nvPr>
        </p:nvSpPr>
        <p:spPr>
          <a:xfrm>
            <a:off x="914400" y="2247900"/>
            <a:ext cx="3733800" cy="3886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13" name="Segnaposto contenuto 12"/>
          <p:cNvSpPr>
            <a:spLocks noGrp="1"/>
          </p:cNvSpPr>
          <p:nvPr>
            <p:ph sz="half" idx="4"/>
          </p:nvPr>
        </p:nvSpPr>
        <p:spPr>
          <a:xfrm>
            <a:off x="4953000" y="2247900"/>
            <a:ext cx="3733800" cy="3886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Segnaposto data 13"/>
          <p:cNvSpPr>
            <a:spLocks noGrp="1"/>
          </p:cNvSpPr>
          <p:nvPr>
            <p:ph type="dt" sz="half" idx="10"/>
          </p:nvPr>
        </p:nvSpPr>
        <p:spPr/>
        <p:txBody>
          <a:bodyPr/>
          <a:lstStyle>
            <a:lvl1pPr>
              <a:defRPr/>
            </a:lvl1pPr>
          </a:lstStyle>
          <a:p>
            <a:pPr>
              <a:defRPr/>
            </a:pPr>
            <a:fld id="{F9CE4007-6904-499F-8DA0-CD51AF09116D}" type="datetimeFigureOut">
              <a:rPr lang="it-IT"/>
              <a:pPr>
                <a:defRPr/>
              </a:pPr>
              <a:t>18/09/2024</a:t>
            </a:fld>
            <a:endParaRPr lang="it-IT"/>
          </a:p>
        </p:txBody>
      </p:sp>
      <p:sp>
        <p:nvSpPr>
          <p:cNvPr id="8" name="Segnaposto piè di pagina 2"/>
          <p:cNvSpPr>
            <a:spLocks noGrp="1"/>
          </p:cNvSpPr>
          <p:nvPr>
            <p:ph type="ftr" sz="quarter" idx="11"/>
          </p:nvPr>
        </p:nvSpPr>
        <p:spPr/>
        <p:txBody>
          <a:bodyPr/>
          <a:lstStyle>
            <a:lvl1pPr>
              <a:defRPr/>
            </a:lvl1pPr>
          </a:lstStyle>
          <a:p>
            <a:pPr>
              <a:defRPr/>
            </a:pPr>
            <a:endParaRPr lang="it-IT"/>
          </a:p>
        </p:txBody>
      </p:sp>
      <p:sp>
        <p:nvSpPr>
          <p:cNvPr id="9" name="Segnaposto numero diapositiva 22"/>
          <p:cNvSpPr>
            <a:spLocks noGrp="1"/>
          </p:cNvSpPr>
          <p:nvPr>
            <p:ph type="sldNum" sz="quarter" idx="12"/>
          </p:nvPr>
        </p:nvSpPr>
        <p:spPr/>
        <p:txBody>
          <a:bodyPr/>
          <a:lstStyle>
            <a:lvl1pPr>
              <a:defRPr/>
            </a:lvl1pPr>
          </a:lstStyle>
          <a:p>
            <a:fld id="{2225DB42-B8E8-45EE-86AA-FC96B30C1115}" type="slidenum">
              <a:rPr lang="it-IT"/>
              <a:pPr/>
              <a:t>‹N›</a:t>
            </a:fld>
            <a:endParaRPr lang="it-IT"/>
          </a:p>
        </p:txBody>
      </p:sp>
    </p:spTree>
    <p:extLst>
      <p:ext uri="{BB962C8B-B14F-4D97-AF65-F5344CB8AC3E}">
        <p14:creationId xmlns:p14="http://schemas.microsoft.com/office/powerpoint/2010/main" val="190290446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data 13"/>
          <p:cNvSpPr>
            <a:spLocks noGrp="1"/>
          </p:cNvSpPr>
          <p:nvPr>
            <p:ph type="dt" sz="half" idx="10"/>
          </p:nvPr>
        </p:nvSpPr>
        <p:spPr/>
        <p:txBody>
          <a:bodyPr/>
          <a:lstStyle>
            <a:lvl1pPr>
              <a:defRPr/>
            </a:lvl1pPr>
          </a:lstStyle>
          <a:p>
            <a:pPr>
              <a:defRPr/>
            </a:pPr>
            <a:fld id="{19D86C37-B62F-4E4A-A364-239F5F7EB8C5}" type="datetimeFigureOut">
              <a:rPr lang="it-IT"/>
              <a:pPr>
                <a:defRPr/>
              </a:pPr>
              <a:t>18/09/2024</a:t>
            </a:fld>
            <a:endParaRPr lang="it-IT"/>
          </a:p>
        </p:txBody>
      </p:sp>
      <p:sp>
        <p:nvSpPr>
          <p:cNvPr id="4" name="Segnaposto piè di pagina 2"/>
          <p:cNvSpPr>
            <a:spLocks noGrp="1"/>
          </p:cNvSpPr>
          <p:nvPr>
            <p:ph type="ftr" sz="quarter" idx="11"/>
          </p:nvPr>
        </p:nvSpPr>
        <p:spPr/>
        <p:txBody>
          <a:bodyPr/>
          <a:lstStyle>
            <a:lvl1pPr>
              <a:defRPr/>
            </a:lvl1pPr>
          </a:lstStyle>
          <a:p>
            <a:pPr>
              <a:defRPr/>
            </a:pPr>
            <a:endParaRPr lang="it-IT"/>
          </a:p>
        </p:txBody>
      </p:sp>
      <p:sp>
        <p:nvSpPr>
          <p:cNvPr id="5" name="Segnaposto numero diapositiva 22"/>
          <p:cNvSpPr>
            <a:spLocks noGrp="1"/>
          </p:cNvSpPr>
          <p:nvPr>
            <p:ph type="sldNum" sz="quarter" idx="12"/>
          </p:nvPr>
        </p:nvSpPr>
        <p:spPr/>
        <p:txBody>
          <a:bodyPr/>
          <a:lstStyle>
            <a:lvl1pPr>
              <a:defRPr/>
            </a:lvl1pPr>
          </a:lstStyle>
          <a:p>
            <a:fld id="{D4ADA907-F931-4AA3-9334-C569943DFE3B}" type="slidenum">
              <a:rPr lang="it-IT"/>
              <a:pPr/>
              <a:t>‹N›</a:t>
            </a:fld>
            <a:endParaRPr lang="it-IT"/>
          </a:p>
        </p:txBody>
      </p:sp>
    </p:spTree>
    <p:extLst>
      <p:ext uri="{BB962C8B-B14F-4D97-AF65-F5344CB8AC3E}">
        <p14:creationId xmlns:p14="http://schemas.microsoft.com/office/powerpoint/2010/main" val="216288409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3"/>
          <p:cNvSpPr>
            <a:spLocks noGrp="1"/>
          </p:cNvSpPr>
          <p:nvPr>
            <p:ph type="dt" sz="half" idx="10"/>
          </p:nvPr>
        </p:nvSpPr>
        <p:spPr/>
        <p:txBody>
          <a:bodyPr/>
          <a:lstStyle>
            <a:lvl1pPr>
              <a:defRPr/>
            </a:lvl1pPr>
          </a:lstStyle>
          <a:p>
            <a:pPr>
              <a:defRPr/>
            </a:pPr>
            <a:fld id="{59506748-8435-49FD-BBB5-A84C138E05AE}" type="datetimeFigureOut">
              <a:rPr lang="it-IT"/>
              <a:pPr>
                <a:defRPr/>
              </a:pPr>
              <a:t>18/09/2024</a:t>
            </a:fld>
            <a:endParaRPr lang="it-IT"/>
          </a:p>
        </p:txBody>
      </p:sp>
      <p:sp>
        <p:nvSpPr>
          <p:cNvPr id="3" name="Segnaposto piè di pagina 2"/>
          <p:cNvSpPr>
            <a:spLocks noGrp="1"/>
          </p:cNvSpPr>
          <p:nvPr>
            <p:ph type="ftr" sz="quarter" idx="11"/>
          </p:nvPr>
        </p:nvSpPr>
        <p:spPr/>
        <p:txBody>
          <a:bodyPr/>
          <a:lstStyle>
            <a:lvl1pPr>
              <a:defRPr/>
            </a:lvl1pPr>
          </a:lstStyle>
          <a:p>
            <a:pPr>
              <a:defRPr/>
            </a:pPr>
            <a:endParaRPr lang="it-IT"/>
          </a:p>
        </p:txBody>
      </p:sp>
      <p:sp>
        <p:nvSpPr>
          <p:cNvPr id="4" name="Segnaposto numero diapositiva 22"/>
          <p:cNvSpPr>
            <a:spLocks noGrp="1"/>
          </p:cNvSpPr>
          <p:nvPr>
            <p:ph type="sldNum" sz="quarter" idx="12"/>
          </p:nvPr>
        </p:nvSpPr>
        <p:spPr/>
        <p:txBody>
          <a:bodyPr/>
          <a:lstStyle>
            <a:lvl1pPr>
              <a:defRPr/>
            </a:lvl1pPr>
          </a:lstStyle>
          <a:p>
            <a:fld id="{970F65EE-7145-484F-8E25-39403532337B}" type="slidenum">
              <a:rPr lang="it-IT"/>
              <a:pPr/>
              <a:t>‹N›</a:t>
            </a:fld>
            <a:endParaRPr lang="it-IT"/>
          </a:p>
        </p:txBody>
      </p:sp>
    </p:spTree>
    <p:extLst>
      <p:ext uri="{BB962C8B-B14F-4D97-AF65-F5344CB8AC3E}">
        <p14:creationId xmlns:p14="http://schemas.microsoft.com/office/powerpoint/2010/main" val="324058113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5" name="Rettangolo 4"/>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useBgFill="1">
        <p:nvSpPr>
          <p:cNvPr id="6" name="Rettangolo arrotondato 5"/>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defRPr/>
            </a:pPr>
            <a:endParaRPr lang="en-US"/>
          </a:p>
        </p:txBody>
      </p:sp>
      <p:sp>
        <p:nvSpPr>
          <p:cNvPr id="2" name="Titolo 1"/>
          <p:cNvSpPr>
            <a:spLocks noGrp="1"/>
          </p:cNvSpPr>
          <p:nvPr>
            <p:ph type="title"/>
          </p:nvPr>
        </p:nvSpPr>
        <p:spPr>
          <a:xfrm>
            <a:off x="914400" y="273050"/>
            <a:ext cx="7772400" cy="1143000"/>
          </a:xfrm>
        </p:spPr>
        <p:txBody>
          <a:bodyPr/>
          <a:lstStyle>
            <a:lvl1pPr algn="l">
              <a:buNone/>
              <a:defRPr sz="4000" b="0"/>
            </a:lvl1pPr>
          </a:lstStyle>
          <a:p>
            <a:r>
              <a:rPr lang="it-IT"/>
              <a:t>Fare clic per modificare lo stile del titolo</a:t>
            </a:r>
            <a:endParaRPr lang="en-US"/>
          </a:p>
        </p:txBody>
      </p:sp>
      <p:sp>
        <p:nvSpPr>
          <p:cNvPr id="3" name="Segnaposto testo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a:r>
              <a:rPr lang="it-IT"/>
              <a:t>Fare clic per modificare stili del testo dello schema</a:t>
            </a:r>
          </a:p>
        </p:txBody>
      </p:sp>
      <p:sp>
        <p:nvSpPr>
          <p:cNvPr id="11" name="Segnaposto contenuto 10"/>
          <p:cNvSpPr>
            <a:spLocks noGrp="1"/>
          </p:cNvSpPr>
          <p:nvPr>
            <p:ph sz="quarter" idx="1"/>
          </p:nvPr>
        </p:nvSpPr>
        <p:spPr>
          <a:xfrm>
            <a:off x="2971800" y="1600200"/>
            <a:ext cx="5715000" cy="4495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Segnaposto data 4"/>
          <p:cNvSpPr>
            <a:spLocks noGrp="1"/>
          </p:cNvSpPr>
          <p:nvPr>
            <p:ph type="dt" sz="half" idx="10"/>
          </p:nvPr>
        </p:nvSpPr>
        <p:spPr/>
        <p:txBody>
          <a:bodyPr/>
          <a:lstStyle>
            <a:lvl1pPr>
              <a:defRPr/>
            </a:lvl1pPr>
          </a:lstStyle>
          <a:p>
            <a:pPr>
              <a:defRPr/>
            </a:pPr>
            <a:fld id="{A4A96B94-E099-49F3-B547-C3E027CCE920}" type="datetimeFigureOut">
              <a:rPr lang="it-IT"/>
              <a:pPr>
                <a:defRPr/>
              </a:pPr>
              <a:t>18/09/2024</a:t>
            </a:fld>
            <a:endParaRPr lang="it-IT"/>
          </a:p>
        </p:txBody>
      </p:sp>
      <p:sp>
        <p:nvSpPr>
          <p:cNvPr id="8" name="Segnaposto piè di pagina 5"/>
          <p:cNvSpPr>
            <a:spLocks noGrp="1"/>
          </p:cNvSpPr>
          <p:nvPr>
            <p:ph type="ftr" sz="quarter" idx="11"/>
          </p:nvPr>
        </p:nvSpPr>
        <p:spPr/>
        <p:txBody>
          <a:bodyPr/>
          <a:lstStyle>
            <a:lvl1pPr>
              <a:defRPr/>
            </a:lvl1pPr>
          </a:lstStyle>
          <a:p>
            <a:pPr>
              <a:defRPr/>
            </a:pPr>
            <a:endParaRPr lang="it-IT"/>
          </a:p>
        </p:txBody>
      </p:sp>
      <p:sp>
        <p:nvSpPr>
          <p:cNvPr id="9" name="Segnaposto numero diapositiva 6"/>
          <p:cNvSpPr>
            <a:spLocks noGrp="1"/>
          </p:cNvSpPr>
          <p:nvPr>
            <p:ph type="sldNum" sz="quarter" idx="12"/>
          </p:nvPr>
        </p:nvSpPr>
        <p:spPr/>
        <p:txBody>
          <a:bodyPr/>
          <a:lstStyle>
            <a:lvl1pPr>
              <a:defRPr/>
            </a:lvl1pPr>
          </a:lstStyle>
          <a:p>
            <a:fld id="{A374C004-2429-4256-BB2D-18E29FF5603B}" type="slidenum">
              <a:rPr lang="it-IT"/>
              <a:pPr/>
              <a:t>‹N›</a:t>
            </a:fld>
            <a:endParaRPr lang="it-IT"/>
          </a:p>
        </p:txBody>
      </p:sp>
    </p:spTree>
    <p:extLst>
      <p:ext uri="{BB962C8B-B14F-4D97-AF65-F5344CB8AC3E}">
        <p14:creationId xmlns:p14="http://schemas.microsoft.com/office/powerpoint/2010/main" val="240514537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5" name="Rettangolo 4"/>
          <p:cNvSpPr/>
          <p:nvPr/>
        </p:nvSpPr>
        <p:spPr>
          <a:xfrm flipV="1">
            <a:off x="68263" y="4683125"/>
            <a:ext cx="900747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ttangolo 5"/>
          <p:cNvSpPr/>
          <p:nvPr/>
        </p:nvSpPr>
        <p:spPr>
          <a:xfrm>
            <a:off x="68263" y="4649788"/>
            <a:ext cx="900747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ttangolo 6"/>
          <p:cNvSpPr/>
          <p:nvPr/>
        </p:nvSpPr>
        <p:spPr>
          <a:xfrm>
            <a:off x="68263" y="4773613"/>
            <a:ext cx="9007475" cy="476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Titolo 1"/>
          <p:cNvSpPr>
            <a:spLocks noGrp="1"/>
          </p:cNvSpPr>
          <p:nvPr>
            <p:ph type="title"/>
          </p:nvPr>
        </p:nvSpPr>
        <p:spPr>
          <a:xfrm>
            <a:off x="914400" y="4900550"/>
            <a:ext cx="7315200" cy="522288"/>
          </a:xfrm>
        </p:spPr>
        <p:txBody>
          <a:bodyPr anchor="ctr">
            <a:noAutofit/>
          </a:bodyPr>
          <a:lstStyle>
            <a:lvl1pPr algn="l">
              <a:buNone/>
              <a:defRPr sz="2800" b="0"/>
            </a:lvl1pPr>
          </a:lstStyle>
          <a:p>
            <a:r>
              <a:rPr lang="it-IT"/>
              <a:t>Fare clic per modificare lo stile del titolo</a:t>
            </a:r>
            <a:endParaRPr lang="en-US"/>
          </a:p>
        </p:txBody>
      </p:sp>
      <p:sp>
        <p:nvSpPr>
          <p:cNvPr id="4" name="Segnaposto testo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a:r>
              <a:rPr lang="it-IT"/>
              <a:t>Fare clic per modificare stili del testo dello schema</a:t>
            </a:r>
          </a:p>
        </p:txBody>
      </p:sp>
      <p:sp>
        <p:nvSpPr>
          <p:cNvPr id="3" name="Segnaposto immagin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normAutofit/>
          </a:bodyPr>
          <a:lstStyle>
            <a:lvl1pPr marL="0" indent="0">
              <a:buNone/>
              <a:defRPr sz="3200"/>
            </a:lvl1pPr>
          </a:lstStyle>
          <a:p>
            <a:pPr lvl="0"/>
            <a:r>
              <a:rPr lang="it-IT" noProof="0"/>
              <a:t>Fare clic sull'icona per inserire un'immagine</a:t>
            </a:r>
            <a:endParaRPr lang="en-US" noProof="0" dirty="0"/>
          </a:p>
        </p:txBody>
      </p:sp>
      <p:sp>
        <p:nvSpPr>
          <p:cNvPr id="8" name="Segnaposto data 4"/>
          <p:cNvSpPr>
            <a:spLocks noGrp="1"/>
          </p:cNvSpPr>
          <p:nvPr>
            <p:ph type="dt" sz="half" idx="10"/>
          </p:nvPr>
        </p:nvSpPr>
        <p:spPr/>
        <p:txBody>
          <a:bodyPr/>
          <a:lstStyle>
            <a:lvl1pPr>
              <a:defRPr/>
            </a:lvl1pPr>
          </a:lstStyle>
          <a:p>
            <a:pPr>
              <a:defRPr/>
            </a:pPr>
            <a:fld id="{915F0DDD-9B55-483B-B48E-1AF9D4ECC1B6}" type="datetimeFigureOut">
              <a:rPr lang="it-IT"/>
              <a:pPr>
                <a:defRPr/>
              </a:pPr>
              <a:t>18/09/2024</a:t>
            </a:fld>
            <a:endParaRPr lang="it-IT"/>
          </a:p>
        </p:txBody>
      </p:sp>
      <p:sp>
        <p:nvSpPr>
          <p:cNvPr id="9" name="Segnaposto piè di pagina 5"/>
          <p:cNvSpPr>
            <a:spLocks noGrp="1"/>
          </p:cNvSpPr>
          <p:nvPr>
            <p:ph type="ftr" sz="quarter" idx="11"/>
          </p:nvPr>
        </p:nvSpPr>
        <p:spPr>
          <a:xfrm>
            <a:off x="914400" y="6172200"/>
            <a:ext cx="3886200" cy="457200"/>
          </a:xfrm>
        </p:spPr>
        <p:txBody>
          <a:bodyPr/>
          <a:lstStyle>
            <a:lvl1pPr>
              <a:defRPr/>
            </a:lvl1pPr>
          </a:lstStyle>
          <a:p>
            <a:pPr>
              <a:defRPr/>
            </a:pPr>
            <a:endParaRPr lang="it-IT"/>
          </a:p>
        </p:txBody>
      </p:sp>
      <p:sp>
        <p:nvSpPr>
          <p:cNvPr id="10" name="Segnaposto numero diapositiva 6"/>
          <p:cNvSpPr>
            <a:spLocks noGrp="1"/>
          </p:cNvSpPr>
          <p:nvPr>
            <p:ph type="sldNum" sz="quarter" idx="12"/>
          </p:nvPr>
        </p:nvSpPr>
        <p:spPr>
          <a:xfrm>
            <a:off x="146050" y="6208713"/>
            <a:ext cx="457200" cy="457200"/>
          </a:xfrm>
        </p:spPr>
        <p:txBody>
          <a:bodyPr/>
          <a:lstStyle>
            <a:lvl1pPr>
              <a:defRPr/>
            </a:lvl1pPr>
          </a:lstStyle>
          <a:p>
            <a:fld id="{80FFD33F-E1B6-4541-A0A9-555E5B5730F3}" type="slidenum">
              <a:rPr lang="it-IT"/>
              <a:pPr/>
              <a:t>‹N›</a:t>
            </a:fld>
            <a:endParaRPr lang="it-IT"/>
          </a:p>
        </p:txBody>
      </p:sp>
    </p:spTree>
    <p:extLst>
      <p:ext uri="{BB962C8B-B14F-4D97-AF65-F5344CB8AC3E}">
        <p14:creationId xmlns:p14="http://schemas.microsoft.com/office/powerpoint/2010/main" val="246357510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13"/>
          <p:cNvSpPr>
            <a:spLocks noGrp="1"/>
          </p:cNvSpPr>
          <p:nvPr>
            <p:ph type="dt" sz="half" idx="10"/>
          </p:nvPr>
        </p:nvSpPr>
        <p:spPr/>
        <p:txBody>
          <a:bodyPr/>
          <a:lstStyle>
            <a:lvl1pPr>
              <a:defRPr/>
            </a:lvl1pPr>
          </a:lstStyle>
          <a:p>
            <a:pPr>
              <a:defRPr/>
            </a:pPr>
            <a:fld id="{8E57D349-48D8-4ED3-A9A1-84F9426203F2}" type="datetimeFigureOut">
              <a:rPr lang="it-IT"/>
              <a:pPr>
                <a:defRPr/>
              </a:pPr>
              <a:t>18/09/2024</a:t>
            </a:fld>
            <a:endParaRPr lang="it-IT"/>
          </a:p>
        </p:txBody>
      </p:sp>
      <p:sp>
        <p:nvSpPr>
          <p:cNvPr id="5" name="Segnaposto piè di pagina 2"/>
          <p:cNvSpPr>
            <a:spLocks noGrp="1"/>
          </p:cNvSpPr>
          <p:nvPr>
            <p:ph type="ftr" sz="quarter" idx="11"/>
          </p:nvPr>
        </p:nvSpPr>
        <p:spPr/>
        <p:txBody>
          <a:bodyPr/>
          <a:lstStyle>
            <a:lvl1pPr>
              <a:defRPr/>
            </a:lvl1pPr>
          </a:lstStyle>
          <a:p>
            <a:pPr>
              <a:defRPr/>
            </a:pPr>
            <a:endParaRPr lang="it-IT"/>
          </a:p>
        </p:txBody>
      </p:sp>
      <p:sp>
        <p:nvSpPr>
          <p:cNvPr id="6" name="Segnaposto numero diapositiva 22"/>
          <p:cNvSpPr>
            <a:spLocks noGrp="1"/>
          </p:cNvSpPr>
          <p:nvPr>
            <p:ph type="sldNum" sz="quarter" idx="12"/>
          </p:nvPr>
        </p:nvSpPr>
        <p:spPr/>
        <p:txBody>
          <a:bodyPr/>
          <a:lstStyle>
            <a:lvl1pPr>
              <a:defRPr/>
            </a:lvl1pPr>
          </a:lstStyle>
          <a:p>
            <a:fld id="{0FF3D98A-3DF7-4A3B-948C-F62370F92C2E}" type="slidenum">
              <a:rPr lang="it-IT"/>
              <a:pPr/>
              <a:t>‹N›</a:t>
            </a:fld>
            <a:endParaRPr lang="it-IT"/>
          </a:p>
        </p:txBody>
      </p:sp>
    </p:spTree>
    <p:extLst>
      <p:ext uri="{BB962C8B-B14F-4D97-AF65-F5344CB8AC3E}">
        <p14:creationId xmlns:p14="http://schemas.microsoft.com/office/powerpoint/2010/main" val="404881418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41"/>
            <a:ext cx="201168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914400" y="274640"/>
            <a:ext cx="55626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13"/>
          <p:cNvSpPr>
            <a:spLocks noGrp="1"/>
          </p:cNvSpPr>
          <p:nvPr>
            <p:ph type="dt" sz="half" idx="10"/>
          </p:nvPr>
        </p:nvSpPr>
        <p:spPr/>
        <p:txBody>
          <a:bodyPr/>
          <a:lstStyle>
            <a:lvl1pPr>
              <a:defRPr/>
            </a:lvl1pPr>
          </a:lstStyle>
          <a:p>
            <a:pPr>
              <a:defRPr/>
            </a:pPr>
            <a:fld id="{1FE7C00E-F428-46D3-AA66-7B1BA69347E2}" type="datetimeFigureOut">
              <a:rPr lang="it-IT"/>
              <a:pPr>
                <a:defRPr/>
              </a:pPr>
              <a:t>18/09/2024</a:t>
            </a:fld>
            <a:endParaRPr lang="it-IT"/>
          </a:p>
        </p:txBody>
      </p:sp>
      <p:sp>
        <p:nvSpPr>
          <p:cNvPr id="5" name="Segnaposto piè di pagina 2"/>
          <p:cNvSpPr>
            <a:spLocks noGrp="1"/>
          </p:cNvSpPr>
          <p:nvPr>
            <p:ph type="ftr" sz="quarter" idx="11"/>
          </p:nvPr>
        </p:nvSpPr>
        <p:spPr/>
        <p:txBody>
          <a:bodyPr/>
          <a:lstStyle>
            <a:lvl1pPr>
              <a:defRPr/>
            </a:lvl1pPr>
          </a:lstStyle>
          <a:p>
            <a:pPr>
              <a:defRPr/>
            </a:pPr>
            <a:endParaRPr lang="it-IT"/>
          </a:p>
        </p:txBody>
      </p:sp>
      <p:sp>
        <p:nvSpPr>
          <p:cNvPr id="6" name="Segnaposto numero diapositiva 22"/>
          <p:cNvSpPr>
            <a:spLocks noGrp="1"/>
          </p:cNvSpPr>
          <p:nvPr>
            <p:ph type="sldNum" sz="quarter" idx="12"/>
          </p:nvPr>
        </p:nvSpPr>
        <p:spPr/>
        <p:txBody>
          <a:bodyPr/>
          <a:lstStyle>
            <a:lvl1pPr>
              <a:defRPr/>
            </a:lvl1pPr>
          </a:lstStyle>
          <a:p>
            <a:fld id="{3E76C3BB-D319-4DD7-9E38-421568AF8FAB}" type="slidenum">
              <a:rPr lang="it-IT"/>
              <a:pPr/>
              <a:t>‹N›</a:t>
            </a:fld>
            <a:endParaRPr lang="it-IT"/>
          </a:p>
        </p:txBody>
      </p:sp>
    </p:spTree>
    <p:extLst>
      <p:ext uri="{BB962C8B-B14F-4D97-AF65-F5344CB8AC3E}">
        <p14:creationId xmlns:p14="http://schemas.microsoft.com/office/powerpoint/2010/main" val="1066467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19.jpe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image" Target="../media/image20.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slideLayout" Target="../slideLayouts/slideLayout123.xml"/><Relationship Id="rId18" Type="http://schemas.openxmlformats.org/officeDocument/2006/relationships/theme" Target="../theme/theme11.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slideLayout" Target="../slideLayouts/slideLayout122.xml"/><Relationship Id="rId17" Type="http://schemas.openxmlformats.org/officeDocument/2006/relationships/slideLayout" Target="../slideLayouts/slideLayout127.xml"/><Relationship Id="rId2" Type="http://schemas.openxmlformats.org/officeDocument/2006/relationships/slideLayout" Target="../slideLayouts/slideLayout112.xml"/><Relationship Id="rId16" Type="http://schemas.openxmlformats.org/officeDocument/2006/relationships/slideLayout" Target="../slideLayouts/slideLayout126.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5" Type="http://schemas.openxmlformats.org/officeDocument/2006/relationships/slideLayout" Target="../slideLayouts/slideLayout12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slideLayout" Target="../slideLayouts/slideLayout124.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5.xml"/><Relationship Id="rId13" Type="http://schemas.openxmlformats.org/officeDocument/2006/relationships/slideLayout" Target="../slideLayouts/slideLayout140.xml"/><Relationship Id="rId18" Type="http://schemas.openxmlformats.org/officeDocument/2006/relationships/theme" Target="../theme/theme12.xml"/><Relationship Id="rId3" Type="http://schemas.openxmlformats.org/officeDocument/2006/relationships/slideLayout" Target="../slideLayouts/slideLayout130.xml"/><Relationship Id="rId7" Type="http://schemas.openxmlformats.org/officeDocument/2006/relationships/slideLayout" Target="../slideLayouts/slideLayout134.xml"/><Relationship Id="rId12" Type="http://schemas.openxmlformats.org/officeDocument/2006/relationships/slideLayout" Target="../slideLayouts/slideLayout139.xml"/><Relationship Id="rId17" Type="http://schemas.openxmlformats.org/officeDocument/2006/relationships/slideLayout" Target="../slideLayouts/slideLayout144.xml"/><Relationship Id="rId2" Type="http://schemas.openxmlformats.org/officeDocument/2006/relationships/slideLayout" Target="../slideLayouts/slideLayout129.xml"/><Relationship Id="rId16" Type="http://schemas.openxmlformats.org/officeDocument/2006/relationships/slideLayout" Target="../slideLayouts/slideLayout143.xml"/><Relationship Id="rId1" Type="http://schemas.openxmlformats.org/officeDocument/2006/relationships/slideLayout" Target="../slideLayouts/slideLayout128.xml"/><Relationship Id="rId6" Type="http://schemas.openxmlformats.org/officeDocument/2006/relationships/slideLayout" Target="../slideLayouts/slideLayout133.xml"/><Relationship Id="rId11" Type="http://schemas.openxmlformats.org/officeDocument/2006/relationships/slideLayout" Target="../slideLayouts/slideLayout138.xml"/><Relationship Id="rId5" Type="http://schemas.openxmlformats.org/officeDocument/2006/relationships/slideLayout" Target="../slideLayouts/slideLayout132.xml"/><Relationship Id="rId15" Type="http://schemas.openxmlformats.org/officeDocument/2006/relationships/slideLayout" Target="../slideLayouts/slideLayout142.xml"/><Relationship Id="rId10" Type="http://schemas.openxmlformats.org/officeDocument/2006/relationships/slideLayout" Target="../slideLayouts/slideLayout137.xml"/><Relationship Id="rId4" Type="http://schemas.openxmlformats.org/officeDocument/2006/relationships/slideLayout" Target="../slideLayouts/slideLayout131.xml"/><Relationship Id="rId9" Type="http://schemas.openxmlformats.org/officeDocument/2006/relationships/slideLayout" Target="../slideLayouts/slideLayout136.xml"/><Relationship Id="rId14" Type="http://schemas.openxmlformats.org/officeDocument/2006/relationships/slideLayout" Target="../slideLayouts/slideLayout141.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52.xml"/><Relationship Id="rId13" Type="http://schemas.openxmlformats.org/officeDocument/2006/relationships/image" Target="../media/image26.png"/><Relationship Id="rId3" Type="http://schemas.openxmlformats.org/officeDocument/2006/relationships/slideLayout" Target="../slideLayouts/slideLayout147.xml"/><Relationship Id="rId7" Type="http://schemas.openxmlformats.org/officeDocument/2006/relationships/slideLayout" Target="../slideLayouts/slideLayout151.xml"/><Relationship Id="rId12" Type="http://schemas.openxmlformats.org/officeDocument/2006/relationships/theme" Target="../theme/theme13.xml"/><Relationship Id="rId2" Type="http://schemas.openxmlformats.org/officeDocument/2006/relationships/slideLayout" Target="../slideLayouts/slideLayout146.xml"/><Relationship Id="rId1" Type="http://schemas.openxmlformats.org/officeDocument/2006/relationships/slideLayout" Target="../slideLayouts/slideLayout145.xml"/><Relationship Id="rId6" Type="http://schemas.openxmlformats.org/officeDocument/2006/relationships/slideLayout" Target="../slideLayouts/slideLayout150.xml"/><Relationship Id="rId11" Type="http://schemas.openxmlformats.org/officeDocument/2006/relationships/slideLayout" Target="../slideLayouts/slideLayout155.xml"/><Relationship Id="rId5" Type="http://schemas.openxmlformats.org/officeDocument/2006/relationships/slideLayout" Target="../slideLayouts/slideLayout149.xml"/><Relationship Id="rId10" Type="http://schemas.openxmlformats.org/officeDocument/2006/relationships/slideLayout" Target="../slideLayouts/slideLayout154.xml"/><Relationship Id="rId4" Type="http://schemas.openxmlformats.org/officeDocument/2006/relationships/slideLayout" Target="../slideLayouts/slideLayout148.xml"/><Relationship Id="rId9" Type="http://schemas.openxmlformats.org/officeDocument/2006/relationships/slideLayout" Target="../slideLayouts/slideLayout153.xml"/><Relationship Id="rId14" Type="http://schemas.openxmlformats.org/officeDocument/2006/relationships/image" Target="../media/image27.pn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63.xml"/><Relationship Id="rId13" Type="http://schemas.openxmlformats.org/officeDocument/2006/relationships/slideLayout" Target="../slideLayouts/slideLayout168.xml"/><Relationship Id="rId18" Type="http://schemas.openxmlformats.org/officeDocument/2006/relationships/theme" Target="../theme/theme14.xml"/><Relationship Id="rId3" Type="http://schemas.openxmlformats.org/officeDocument/2006/relationships/slideLayout" Target="../slideLayouts/slideLayout158.xml"/><Relationship Id="rId7" Type="http://schemas.openxmlformats.org/officeDocument/2006/relationships/slideLayout" Target="../slideLayouts/slideLayout162.xml"/><Relationship Id="rId12" Type="http://schemas.openxmlformats.org/officeDocument/2006/relationships/slideLayout" Target="../slideLayouts/slideLayout167.xml"/><Relationship Id="rId17" Type="http://schemas.openxmlformats.org/officeDocument/2006/relationships/slideLayout" Target="../slideLayouts/slideLayout172.xml"/><Relationship Id="rId2" Type="http://schemas.openxmlformats.org/officeDocument/2006/relationships/slideLayout" Target="../slideLayouts/slideLayout157.xml"/><Relationship Id="rId16" Type="http://schemas.openxmlformats.org/officeDocument/2006/relationships/slideLayout" Target="../slideLayouts/slideLayout171.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11" Type="http://schemas.openxmlformats.org/officeDocument/2006/relationships/slideLayout" Target="../slideLayouts/slideLayout166.xml"/><Relationship Id="rId5" Type="http://schemas.openxmlformats.org/officeDocument/2006/relationships/slideLayout" Target="../slideLayouts/slideLayout160.xml"/><Relationship Id="rId15" Type="http://schemas.openxmlformats.org/officeDocument/2006/relationships/slideLayout" Target="../slideLayouts/slideLayout170.xml"/><Relationship Id="rId10" Type="http://schemas.openxmlformats.org/officeDocument/2006/relationships/slideLayout" Target="../slideLayouts/slideLayout165.xml"/><Relationship Id="rId4" Type="http://schemas.openxmlformats.org/officeDocument/2006/relationships/slideLayout" Target="../slideLayouts/slideLayout159.xml"/><Relationship Id="rId9" Type="http://schemas.openxmlformats.org/officeDocument/2006/relationships/slideLayout" Target="../slideLayouts/slideLayout164.xml"/><Relationship Id="rId14" Type="http://schemas.openxmlformats.org/officeDocument/2006/relationships/slideLayout" Target="../slideLayouts/slideLayout169.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80.xml"/><Relationship Id="rId13" Type="http://schemas.openxmlformats.org/officeDocument/2006/relationships/slideLayout" Target="../slideLayouts/slideLayout185.xml"/><Relationship Id="rId3" Type="http://schemas.openxmlformats.org/officeDocument/2006/relationships/slideLayout" Target="../slideLayouts/slideLayout175.xml"/><Relationship Id="rId7" Type="http://schemas.openxmlformats.org/officeDocument/2006/relationships/slideLayout" Target="../slideLayouts/slideLayout179.xml"/><Relationship Id="rId12" Type="http://schemas.openxmlformats.org/officeDocument/2006/relationships/slideLayout" Target="../slideLayouts/slideLayout184.xml"/><Relationship Id="rId17" Type="http://schemas.openxmlformats.org/officeDocument/2006/relationships/theme" Target="../theme/theme15.xml"/><Relationship Id="rId2" Type="http://schemas.openxmlformats.org/officeDocument/2006/relationships/slideLayout" Target="../slideLayouts/slideLayout174.xml"/><Relationship Id="rId16" Type="http://schemas.openxmlformats.org/officeDocument/2006/relationships/slideLayout" Target="../slideLayouts/slideLayout188.xml"/><Relationship Id="rId1" Type="http://schemas.openxmlformats.org/officeDocument/2006/relationships/slideLayout" Target="../slideLayouts/slideLayout173.xml"/><Relationship Id="rId6" Type="http://schemas.openxmlformats.org/officeDocument/2006/relationships/slideLayout" Target="../slideLayouts/slideLayout178.xml"/><Relationship Id="rId11" Type="http://schemas.openxmlformats.org/officeDocument/2006/relationships/slideLayout" Target="../slideLayouts/slideLayout183.xml"/><Relationship Id="rId5" Type="http://schemas.openxmlformats.org/officeDocument/2006/relationships/slideLayout" Target="../slideLayouts/slideLayout177.xml"/><Relationship Id="rId15" Type="http://schemas.openxmlformats.org/officeDocument/2006/relationships/slideLayout" Target="../slideLayouts/slideLayout187.xml"/><Relationship Id="rId10" Type="http://schemas.openxmlformats.org/officeDocument/2006/relationships/slideLayout" Target="../slideLayouts/slideLayout182.xml"/><Relationship Id="rId4" Type="http://schemas.openxmlformats.org/officeDocument/2006/relationships/slideLayout" Target="../slideLayouts/slideLayout176.xml"/><Relationship Id="rId9" Type="http://schemas.openxmlformats.org/officeDocument/2006/relationships/slideLayout" Target="../slideLayouts/slideLayout181.xml"/><Relationship Id="rId14" Type="http://schemas.openxmlformats.org/officeDocument/2006/relationships/slideLayout" Target="../slideLayouts/slideLayout186.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96.xml"/><Relationship Id="rId13" Type="http://schemas.openxmlformats.org/officeDocument/2006/relationships/slideLayout" Target="../slideLayouts/slideLayout201.xml"/><Relationship Id="rId18" Type="http://schemas.openxmlformats.org/officeDocument/2006/relationships/theme" Target="../theme/theme16.xml"/><Relationship Id="rId3" Type="http://schemas.openxmlformats.org/officeDocument/2006/relationships/slideLayout" Target="../slideLayouts/slideLayout191.xml"/><Relationship Id="rId7" Type="http://schemas.openxmlformats.org/officeDocument/2006/relationships/slideLayout" Target="../slideLayouts/slideLayout195.xml"/><Relationship Id="rId12" Type="http://schemas.openxmlformats.org/officeDocument/2006/relationships/slideLayout" Target="../slideLayouts/slideLayout200.xml"/><Relationship Id="rId17" Type="http://schemas.openxmlformats.org/officeDocument/2006/relationships/slideLayout" Target="../slideLayouts/slideLayout205.xml"/><Relationship Id="rId2" Type="http://schemas.openxmlformats.org/officeDocument/2006/relationships/slideLayout" Target="../slideLayouts/slideLayout190.xml"/><Relationship Id="rId16" Type="http://schemas.openxmlformats.org/officeDocument/2006/relationships/slideLayout" Target="../slideLayouts/slideLayout204.xml"/><Relationship Id="rId1" Type="http://schemas.openxmlformats.org/officeDocument/2006/relationships/slideLayout" Target="../slideLayouts/slideLayout189.xml"/><Relationship Id="rId6" Type="http://schemas.openxmlformats.org/officeDocument/2006/relationships/slideLayout" Target="../slideLayouts/slideLayout194.xml"/><Relationship Id="rId11" Type="http://schemas.openxmlformats.org/officeDocument/2006/relationships/slideLayout" Target="../slideLayouts/slideLayout199.xml"/><Relationship Id="rId5" Type="http://schemas.openxmlformats.org/officeDocument/2006/relationships/slideLayout" Target="../slideLayouts/slideLayout193.xml"/><Relationship Id="rId15" Type="http://schemas.openxmlformats.org/officeDocument/2006/relationships/slideLayout" Target="../slideLayouts/slideLayout203.xml"/><Relationship Id="rId10" Type="http://schemas.openxmlformats.org/officeDocument/2006/relationships/slideLayout" Target="../slideLayouts/slideLayout198.xml"/><Relationship Id="rId4" Type="http://schemas.openxmlformats.org/officeDocument/2006/relationships/slideLayout" Target="../slideLayouts/slideLayout192.xml"/><Relationship Id="rId9" Type="http://schemas.openxmlformats.org/officeDocument/2006/relationships/slideLayout" Target="../slideLayouts/slideLayout197.xml"/><Relationship Id="rId14" Type="http://schemas.openxmlformats.org/officeDocument/2006/relationships/slideLayout" Target="../slideLayouts/slideLayout202.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213.xml"/><Relationship Id="rId3" Type="http://schemas.openxmlformats.org/officeDocument/2006/relationships/slideLayout" Target="../slideLayouts/slideLayout208.xml"/><Relationship Id="rId7" Type="http://schemas.openxmlformats.org/officeDocument/2006/relationships/slideLayout" Target="../slideLayouts/slideLayout212.xml"/><Relationship Id="rId12" Type="http://schemas.openxmlformats.org/officeDocument/2006/relationships/theme" Target="../theme/theme17.xml"/><Relationship Id="rId2" Type="http://schemas.openxmlformats.org/officeDocument/2006/relationships/slideLayout" Target="../slideLayouts/slideLayout207.xml"/><Relationship Id="rId1" Type="http://schemas.openxmlformats.org/officeDocument/2006/relationships/slideLayout" Target="../slideLayouts/slideLayout206.xml"/><Relationship Id="rId6" Type="http://schemas.openxmlformats.org/officeDocument/2006/relationships/slideLayout" Target="../slideLayouts/slideLayout211.xml"/><Relationship Id="rId11" Type="http://schemas.openxmlformats.org/officeDocument/2006/relationships/slideLayout" Target="../slideLayouts/slideLayout216.xml"/><Relationship Id="rId5" Type="http://schemas.openxmlformats.org/officeDocument/2006/relationships/slideLayout" Target="../slideLayouts/slideLayout210.xml"/><Relationship Id="rId10" Type="http://schemas.openxmlformats.org/officeDocument/2006/relationships/slideLayout" Target="../slideLayouts/slideLayout215.xml"/><Relationship Id="rId4" Type="http://schemas.openxmlformats.org/officeDocument/2006/relationships/slideLayout" Target="../slideLayouts/slideLayout209.xml"/><Relationship Id="rId9" Type="http://schemas.openxmlformats.org/officeDocument/2006/relationships/slideLayout" Target="../slideLayouts/slideLayout214.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24.xml"/><Relationship Id="rId3" Type="http://schemas.openxmlformats.org/officeDocument/2006/relationships/slideLayout" Target="../slideLayouts/slideLayout219.xml"/><Relationship Id="rId7" Type="http://schemas.openxmlformats.org/officeDocument/2006/relationships/slideLayout" Target="../slideLayouts/slideLayout223.xml"/><Relationship Id="rId12" Type="http://schemas.openxmlformats.org/officeDocument/2006/relationships/theme" Target="../theme/theme18.xml"/><Relationship Id="rId2" Type="http://schemas.openxmlformats.org/officeDocument/2006/relationships/slideLayout" Target="../slideLayouts/slideLayout218.xml"/><Relationship Id="rId1" Type="http://schemas.openxmlformats.org/officeDocument/2006/relationships/slideLayout" Target="../slideLayouts/slideLayout217.xml"/><Relationship Id="rId6" Type="http://schemas.openxmlformats.org/officeDocument/2006/relationships/slideLayout" Target="../slideLayouts/slideLayout222.xml"/><Relationship Id="rId11" Type="http://schemas.openxmlformats.org/officeDocument/2006/relationships/slideLayout" Target="../slideLayouts/slideLayout227.xml"/><Relationship Id="rId5" Type="http://schemas.openxmlformats.org/officeDocument/2006/relationships/slideLayout" Target="../slideLayouts/slideLayout221.xml"/><Relationship Id="rId10" Type="http://schemas.openxmlformats.org/officeDocument/2006/relationships/slideLayout" Target="../slideLayouts/slideLayout226.xml"/><Relationship Id="rId4" Type="http://schemas.openxmlformats.org/officeDocument/2006/relationships/slideLayout" Target="../slideLayouts/slideLayout220.xml"/><Relationship Id="rId9" Type="http://schemas.openxmlformats.org/officeDocument/2006/relationships/slideLayout" Target="../slideLayouts/slideLayout225.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35.xml"/><Relationship Id="rId13" Type="http://schemas.openxmlformats.org/officeDocument/2006/relationships/slideLayout" Target="../slideLayouts/slideLayout240.xml"/><Relationship Id="rId3" Type="http://schemas.openxmlformats.org/officeDocument/2006/relationships/slideLayout" Target="../slideLayouts/slideLayout230.xml"/><Relationship Id="rId7" Type="http://schemas.openxmlformats.org/officeDocument/2006/relationships/slideLayout" Target="../slideLayouts/slideLayout234.xml"/><Relationship Id="rId12" Type="http://schemas.openxmlformats.org/officeDocument/2006/relationships/slideLayout" Target="../slideLayouts/slideLayout239.xml"/><Relationship Id="rId2" Type="http://schemas.openxmlformats.org/officeDocument/2006/relationships/slideLayout" Target="../slideLayouts/slideLayout229.xml"/><Relationship Id="rId1" Type="http://schemas.openxmlformats.org/officeDocument/2006/relationships/slideLayout" Target="../slideLayouts/slideLayout228.xml"/><Relationship Id="rId6" Type="http://schemas.openxmlformats.org/officeDocument/2006/relationships/slideLayout" Target="../slideLayouts/slideLayout233.xml"/><Relationship Id="rId11" Type="http://schemas.openxmlformats.org/officeDocument/2006/relationships/slideLayout" Target="../slideLayouts/slideLayout238.xml"/><Relationship Id="rId5" Type="http://schemas.openxmlformats.org/officeDocument/2006/relationships/slideLayout" Target="../slideLayouts/slideLayout232.xml"/><Relationship Id="rId15" Type="http://schemas.openxmlformats.org/officeDocument/2006/relationships/theme" Target="../theme/theme19.xml"/><Relationship Id="rId10" Type="http://schemas.openxmlformats.org/officeDocument/2006/relationships/slideLayout" Target="../slideLayouts/slideLayout237.xml"/><Relationship Id="rId4" Type="http://schemas.openxmlformats.org/officeDocument/2006/relationships/slideLayout" Target="../slideLayouts/slideLayout231.xml"/><Relationship Id="rId9" Type="http://schemas.openxmlformats.org/officeDocument/2006/relationships/slideLayout" Target="../slideLayouts/slideLayout236.xml"/><Relationship Id="rId14" Type="http://schemas.openxmlformats.org/officeDocument/2006/relationships/slideLayout" Target="../slideLayouts/slideLayout2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49.xml"/><Relationship Id="rId3" Type="http://schemas.openxmlformats.org/officeDocument/2006/relationships/slideLayout" Target="../slideLayouts/slideLayout244.xml"/><Relationship Id="rId7" Type="http://schemas.openxmlformats.org/officeDocument/2006/relationships/slideLayout" Target="../slideLayouts/slideLayout248.xml"/><Relationship Id="rId12" Type="http://schemas.openxmlformats.org/officeDocument/2006/relationships/theme" Target="../theme/theme20.xml"/><Relationship Id="rId2" Type="http://schemas.openxmlformats.org/officeDocument/2006/relationships/slideLayout" Target="../slideLayouts/slideLayout243.xml"/><Relationship Id="rId1" Type="http://schemas.openxmlformats.org/officeDocument/2006/relationships/slideLayout" Target="../slideLayouts/slideLayout242.xml"/><Relationship Id="rId6" Type="http://schemas.openxmlformats.org/officeDocument/2006/relationships/slideLayout" Target="../slideLayouts/slideLayout247.xml"/><Relationship Id="rId11" Type="http://schemas.openxmlformats.org/officeDocument/2006/relationships/slideLayout" Target="../slideLayouts/slideLayout252.xml"/><Relationship Id="rId5" Type="http://schemas.openxmlformats.org/officeDocument/2006/relationships/slideLayout" Target="../slideLayouts/slideLayout246.xml"/><Relationship Id="rId10" Type="http://schemas.openxmlformats.org/officeDocument/2006/relationships/slideLayout" Target="../slideLayouts/slideLayout251.xml"/><Relationship Id="rId4" Type="http://schemas.openxmlformats.org/officeDocument/2006/relationships/slideLayout" Target="../slideLayouts/slideLayout245.xml"/><Relationship Id="rId9" Type="http://schemas.openxmlformats.org/officeDocument/2006/relationships/slideLayout" Target="../slideLayouts/slideLayout250.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60.xml"/><Relationship Id="rId13" Type="http://schemas.openxmlformats.org/officeDocument/2006/relationships/slideLayout" Target="../slideLayouts/slideLayout265.xml"/><Relationship Id="rId18" Type="http://schemas.openxmlformats.org/officeDocument/2006/relationships/theme" Target="../theme/theme21.xml"/><Relationship Id="rId3" Type="http://schemas.openxmlformats.org/officeDocument/2006/relationships/slideLayout" Target="../slideLayouts/slideLayout255.xml"/><Relationship Id="rId7" Type="http://schemas.openxmlformats.org/officeDocument/2006/relationships/slideLayout" Target="../slideLayouts/slideLayout259.xml"/><Relationship Id="rId12" Type="http://schemas.openxmlformats.org/officeDocument/2006/relationships/slideLayout" Target="../slideLayouts/slideLayout264.xml"/><Relationship Id="rId17" Type="http://schemas.openxmlformats.org/officeDocument/2006/relationships/slideLayout" Target="../slideLayouts/slideLayout269.xml"/><Relationship Id="rId2" Type="http://schemas.openxmlformats.org/officeDocument/2006/relationships/slideLayout" Target="../slideLayouts/slideLayout254.xml"/><Relationship Id="rId16" Type="http://schemas.openxmlformats.org/officeDocument/2006/relationships/slideLayout" Target="../slideLayouts/slideLayout268.xml"/><Relationship Id="rId1" Type="http://schemas.openxmlformats.org/officeDocument/2006/relationships/slideLayout" Target="../slideLayouts/slideLayout253.xml"/><Relationship Id="rId6" Type="http://schemas.openxmlformats.org/officeDocument/2006/relationships/slideLayout" Target="../slideLayouts/slideLayout258.xml"/><Relationship Id="rId11" Type="http://schemas.openxmlformats.org/officeDocument/2006/relationships/slideLayout" Target="../slideLayouts/slideLayout263.xml"/><Relationship Id="rId5" Type="http://schemas.openxmlformats.org/officeDocument/2006/relationships/slideLayout" Target="../slideLayouts/slideLayout257.xml"/><Relationship Id="rId15" Type="http://schemas.openxmlformats.org/officeDocument/2006/relationships/slideLayout" Target="../slideLayouts/slideLayout267.xml"/><Relationship Id="rId10" Type="http://schemas.openxmlformats.org/officeDocument/2006/relationships/slideLayout" Target="../slideLayouts/slideLayout262.xml"/><Relationship Id="rId4" Type="http://schemas.openxmlformats.org/officeDocument/2006/relationships/slideLayout" Target="../slideLayouts/slideLayout256.xml"/><Relationship Id="rId9" Type="http://schemas.openxmlformats.org/officeDocument/2006/relationships/slideLayout" Target="../slideLayouts/slideLayout261.xml"/><Relationship Id="rId14" Type="http://schemas.openxmlformats.org/officeDocument/2006/relationships/slideLayout" Target="../slideLayouts/slideLayout266.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77.xml"/><Relationship Id="rId3" Type="http://schemas.openxmlformats.org/officeDocument/2006/relationships/slideLayout" Target="../slideLayouts/slideLayout272.xml"/><Relationship Id="rId7" Type="http://schemas.openxmlformats.org/officeDocument/2006/relationships/slideLayout" Target="../slideLayouts/slideLayout276.xml"/><Relationship Id="rId12" Type="http://schemas.openxmlformats.org/officeDocument/2006/relationships/theme" Target="../theme/theme22.xml"/><Relationship Id="rId2" Type="http://schemas.openxmlformats.org/officeDocument/2006/relationships/slideLayout" Target="../slideLayouts/slideLayout271.xml"/><Relationship Id="rId1" Type="http://schemas.openxmlformats.org/officeDocument/2006/relationships/slideLayout" Target="../slideLayouts/slideLayout270.xml"/><Relationship Id="rId6" Type="http://schemas.openxmlformats.org/officeDocument/2006/relationships/slideLayout" Target="../slideLayouts/slideLayout275.xml"/><Relationship Id="rId11" Type="http://schemas.openxmlformats.org/officeDocument/2006/relationships/slideLayout" Target="../slideLayouts/slideLayout280.xml"/><Relationship Id="rId5" Type="http://schemas.openxmlformats.org/officeDocument/2006/relationships/slideLayout" Target="../slideLayouts/slideLayout274.xml"/><Relationship Id="rId10" Type="http://schemas.openxmlformats.org/officeDocument/2006/relationships/slideLayout" Target="../slideLayouts/slideLayout279.xml"/><Relationship Id="rId4" Type="http://schemas.openxmlformats.org/officeDocument/2006/relationships/slideLayout" Target="../slideLayouts/slideLayout273.xml"/><Relationship Id="rId9" Type="http://schemas.openxmlformats.org/officeDocument/2006/relationships/slideLayout" Target="../slideLayouts/slideLayout27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9.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openxmlformats.org/officeDocument/2006/relationships/image" Target="../media/image11.png"/><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10.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26" name="Segnaposto testo 8"/>
          <p:cNvSpPr>
            <a:spLocks noGrp="1"/>
          </p:cNvSpPr>
          <p:nvPr>
            <p:ph type="body" idx="1"/>
          </p:nvPr>
        </p:nvSpPr>
        <p:spPr bwMode="auto">
          <a:xfrm>
            <a:off x="457200" y="1447800"/>
            <a:ext cx="8229600" cy="467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24" name="Segnaposto data 23"/>
          <p:cNvSpPr>
            <a:spLocks noGrp="1"/>
          </p:cNvSpPr>
          <p:nvPr>
            <p:ph type="dt" sz="half" idx="2"/>
          </p:nvPr>
        </p:nvSpPr>
        <p:spPr>
          <a:xfrm>
            <a:off x="5791200" y="6203950"/>
            <a:ext cx="2590800" cy="384175"/>
          </a:xfrm>
          <a:prstGeom prst="rect">
            <a:avLst/>
          </a:prstGeom>
        </p:spPr>
        <p:txBody>
          <a:bodyPr vert="horz" anchor="ctr" anchorCtr="0"/>
          <a:lstStyle>
            <a:lvl1pPr algn="l" eaLnBrk="1" latinLnBrk="0" hangingPunct="1">
              <a:defRPr kumimoji="0" sz="1200">
                <a:solidFill>
                  <a:schemeClr val="tx2"/>
                </a:solidFill>
                <a:latin typeface="Arial" charset="0"/>
                <a:cs typeface="Arial" charset="0"/>
              </a:defRPr>
            </a:lvl1pPr>
          </a:lstStyle>
          <a:p>
            <a:pPr>
              <a:defRPr/>
            </a:pPr>
            <a:fld id="{D0AA104F-AF06-4F6D-BD8A-4BDB04171864}" type="datetimeFigureOut">
              <a:rPr lang="it-IT"/>
              <a:pPr>
                <a:defRPr/>
              </a:pPr>
              <a:t>18/09/2024</a:t>
            </a:fld>
            <a:endParaRPr lang="it-IT"/>
          </a:p>
        </p:txBody>
      </p:sp>
      <p:sp>
        <p:nvSpPr>
          <p:cNvPr id="10" name="Segnaposto piè di pagina 9"/>
          <p:cNvSpPr>
            <a:spLocks noGrp="1"/>
          </p:cNvSpPr>
          <p:nvPr>
            <p:ph type="ftr" sz="quarter" idx="3"/>
          </p:nvPr>
        </p:nvSpPr>
        <p:spPr>
          <a:xfrm>
            <a:off x="2133600" y="6203950"/>
            <a:ext cx="3581400" cy="384175"/>
          </a:xfrm>
          <a:prstGeom prst="rect">
            <a:avLst/>
          </a:prstGeom>
        </p:spPr>
        <p:txBody>
          <a:bodyPr vert="horz" anchor="ctr" anchorCtr="0"/>
          <a:lstStyle>
            <a:lvl1pPr algn="r" eaLnBrk="1" latinLnBrk="0" hangingPunct="1">
              <a:defRPr kumimoji="0" sz="1200">
                <a:solidFill>
                  <a:schemeClr val="tx2"/>
                </a:solidFill>
                <a:latin typeface="Arial" charset="0"/>
                <a:cs typeface="Arial" charset="0"/>
              </a:defRPr>
            </a:lvl1pPr>
          </a:lstStyle>
          <a:p>
            <a:pPr>
              <a:defRPr/>
            </a:pPr>
            <a:endParaRPr lang="it-IT"/>
          </a:p>
        </p:txBody>
      </p:sp>
      <p:sp>
        <p:nvSpPr>
          <p:cNvPr id="22" name="Segnaposto numero diapositiva 21"/>
          <p:cNvSpPr>
            <a:spLocks noGrp="1"/>
          </p:cNvSpPr>
          <p:nvPr>
            <p:ph type="sldNum" sz="quarter" idx="4"/>
          </p:nvPr>
        </p:nvSpPr>
        <p:spPr>
          <a:xfrm>
            <a:off x="8410575" y="6181725"/>
            <a:ext cx="609600" cy="457200"/>
          </a:xfrm>
          <a:prstGeom prst="rect">
            <a:avLst/>
          </a:prstGeom>
          <a:noFill/>
        </p:spPr>
        <p:txBody>
          <a:bodyPr vert="horz" wrap="square" lIns="0" tIns="0" rIns="0" bIns="0" numCol="1" anchor="ctr" anchorCtr="0" compatLnSpc="1">
            <a:prstTxWarp prst="textNoShape">
              <a:avLst/>
            </a:prstTxWarp>
            <a:noAutofit/>
          </a:bodyPr>
          <a:lstStyle>
            <a:lvl1pPr algn="ctr">
              <a:defRPr sz="1600">
                <a:solidFill>
                  <a:schemeClr val="tx2"/>
                </a:solidFill>
              </a:defRPr>
            </a:lvl1pPr>
          </a:lstStyle>
          <a:p>
            <a:fld id="{CDA568EA-E3EB-48A0-945C-ED4CE25503E7}" type="slidenum">
              <a:rPr lang="it-IT"/>
              <a:pPr/>
              <a:t>‹N›</a:t>
            </a:fld>
            <a:endParaRPr lang="it-IT"/>
          </a:p>
        </p:txBody>
      </p:sp>
      <p:sp>
        <p:nvSpPr>
          <p:cNvPr id="5" name="Segnaposto titolo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lang="it-IT"/>
              <a:t>Fare clic per modificare lo stile del titolo</a:t>
            </a:r>
            <a:endParaRPr lang="en-US"/>
          </a:p>
        </p:txBody>
      </p:sp>
    </p:spTree>
  </p:cSld>
  <p:clrMap bg1="dk1" tx1="lt1" bg2="dk2" tx2="lt2" accent1="accent1" accent2="accent2" accent3="accent3" accent4="accent4" accent5="accent5" accent6="accent6" hlink="hlink" folHlink="folHlink"/>
  <p:sldLayoutIdLst>
    <p:sldLayoutId id="2147485142" r:id="rId1"/>
    <p:sldLayoutId id="2147485017" r:id="rId2"/>
    <p:sldLayoutId id="2147485143" r:id="rId3"/>
    <p:sldLayoutId id="2147485016" r:id="rId4"/>
    <p:sldLayoutId id="2147485144" r:id="rId5"/>
    <p:sldLayoutId id="2147485015" r:id="rId6"/>
    <p:sldLayoutId id="2147485014" r:id="rId7"/>
    <p:sldLayoutId id="2147485013" r:id="rId8"/>
    <p:sldLayoutId id="2147485012" r:id="rId9"/>
    <p:sldLayoutId id="2147485011" r:id="rId10"/>
    <p:sldLayoutId id="2147485010" r:id="rId11"/>
  </p:sldLayoutIdLst>
  <p:txStyles>
    <p:titleStyle>
      <a:lvl1pPr algn="l" rtl="0" eaLnBrk="0" fontAlgn="base" hangingPunct="0">
        <a:spcBef>
          <a:spcPct val="0"/>
        </a:spcBef>
        <a:spcAft>
          <a:spcPct val="0"/>
        </a:spcAft>
        <a:defRPr lang="en-US" sz="4200" kern="1200" spc="-10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vl2pPr algn="l" rtl="0" eaLnBrk="0" fontAlgn="base" hangingPunct="0">
        <a:spcBef>
          <a:spcPct val="0"/>
        </a:spcBef>
        <a:spcAft>
          <a:spcPct val="0"/>
        </a:spcAft>
        <a:defRPr sz="4200">
          <a:solidFill>
            <a:srgbClr val="F9F9F9"/>
          </a:solidFill>
          <a:latin typeface="Constantia" pitchFamily="18" charset="0"/>
        </a:defRPr>
      </a:lvl2pPr>
      <a:lvl3pPr algn="l" rtl="0" eaLnBrk="0" fontAlgn="base" hangingPunct="0">
        <a:spcBef>
          <a:spcPct val="0"/>
        </a:spcBef>
        <a:spcAft>
          <a:spcPct val="0"/>
        </a:spcAft>
        <a:defRPr sz="4200">
          <a:solidFill>
            <a:srgbClr val="F9F9F9"/>
          </a:solidFill>
          <a:latin typeface="Constantia" pitchFamily="18" charset="0"/>
        </a:defRPr>
      </a:lvl3pPr>
      <a:lvl4pPr algn="l" rtl="0" eaLnBrk="0" fontAlgn="base" hangingPunct="0">
        <a:spcBef>
          <a:spcPct val="0"/>
        </a:spcBef>
        <a:spcAft>
          <a:spcPct val="0"/>
        </a:spcAft>
        <a:defRPr sz="4200">
          <a:solidFill>
            <a:srgbClr val="F9F9F9"/>
          </a:solidFill>
          <a:latin typeface="Constantia" pitchFamily="18" charset="0"/>
        </a:defRPr>
      </a:lvl4pPr>
      <a:lvl5pPr algn="l" rtl="0" eaLnBrk="0" fontAlgn="base" hangingPunct="0">
        <a:spcBef>
          <a:spcPct val="0"/>
        </a:spcBef>
        <a:spcAft>
          <a:spcPct val="0"/>
        </a:spcAft>
        <a:defRPr sz="4200">
          <a:solidFill>
            <a:srgbClr val="F9F9F9"/>
          </a:solidFill>
          <a:latin typeface="Constantia" pitchFamily="18" charset="0"/>
        </a:defRPr>
      </a:lvl5pPr>
      <a:lvl6pPr marL="457200" algn="l" rtl="0" fontAlgn="base">
        <a:spcBef>
          <a:spcPct val="0"/>
        </a:spcBef>
        <a:spcAft>
          <a:spcPct val="0"/>
        </a:spcAft>
        <a:defRPr sz="4200">
          <a:solidFill>
            <a:srgbClr val="F9F9F9"/>
          </a:solidFill>
          <a:latin typeface="Constantia" pitchFamily="18" charset="0"/>
        </a:defRPr>
      </a:lvl6pPr>
      <a:lvl7pPr marL="914400" algn="l" rtl="0" fontAlgn="base">
        <a:spcBef>
          <a:spcPct val="0"/>
        </a:spcBef>
        <a:spcAft>
          <a:spcPct val="0"/>
        </a:spcAft>
        <a:defRPr sz="4200">
          <a:solidFill>
            <a:srgbClr val="F9F9F9"/>
          </a:solidFill>
          <a:latin typeface="Constantia" pitchFamily="18" charset="0"/>
        </a:defRPr>
      </a:lvl7pPr>
      <a:lvl8pPr marL="1371600" algn="l" rtl="0" fontAlgn="base">
        <a:spcBef>
          <a:spcPct val="0"/>
        </a:spcBef>
        <a:spcAft>
          <a:spcPct val="0"/>
        </a:spcAft>
        <a:defRPr sz="4200">
          <a:solidFill>
            <a:srgbClr val="F9F9F9"/>
          </a:solidFill>
          <a:latin typeface="Constantia" pitchFamily="18" charset="0"/>
        </a:defRPr>
      </a:lvl8pPr>
      <a:lvl9pPr marL="1828800" algn="l" rtl="0" fontAlgn="base">
        <a:spcBef>
          <a:spcPct val="0"/>
        </a:spcBef>
        <a:spcAft>
          <a:spcPct val="0"/>
        </a:spcAft>
        <a:defRPr sz="4200">
          <a:solidFill>
            <a:srgbClr val="F9F9F9"/>
          </a:solidFill>
          <a:latin typeface="Constantia" pitchFamily="18" charset="0"/>
        </a:defRPr>
      </a:lvl9pPr>
    </p:titleStyle>
    <p:bodyStyle>
      <a:lvl1pPr marL="273050" indent="-273050" algn="l" rtl="0" eaLnBrk="0" fontAlgn="base" hangingPunct="0">
        <a:spcBef>
          <a:spcPts val="600"/>
        </a:spcBef>
        <a:spcAft>
          <a:spcPct val="0"/>
        </a:spcAft>
        <a:buClr>
          <a:schemeClr val="accent2"/>
        </a:buClr>
        <a:buSzPct val="85000"/>
        <a:buFont typeface="Wingdings 2" panose="05020102010507070707" pitchFamily="18" charset="2"/>
        <a:buChar char=""/>
        <a:defRPr sz="2600" kern="1200">
          <a:solidFill>
            <a:schemeClr val="tx1"/>
          </a:solidFill>
          <a:latin typeface="+mn-lt"/>
          <a:ea typeface="+mn-ea"/>
          <a:cs typeface="+mn-cs"/>
        </a:defRPr>
      </a:lvl1pPr>
      <a:lvl2pPr marL="639763" indent="-273050" algn="l" rtl="0" eaLnBrk="0" fontAlgn="base" hangingPunct="0">
        <a:spcBef>
          <a:spcPts val="300"/>
        </a:spcBef>
        <a:spcAft>
          <a:spcPct val="0"/>
        </a:spcAft>
        <a:buClr>
          <a:srgbClr val="D6903D"/>
        </a:buClr>
        <a:buSzPct val="85000"/>
        <a:buFont typeface="Wingdings 2" panose="05020102010507070707" pitchFamily="18" charset="2"/>
        <a:buChar char=""/>
        <a:defRPr sz="2400" kern="1200">
          <a:solidFill>
            <a:schemeClr val="tx2"/>
          </a:solidFill>
          <a:latin typeface="+mn-lt"/>
          <a:ea typeface="+mn-ea"/>
          <a:cs typeface="+mn-cs"/>
        </a:defRPr>
      </a:lvl2pPr>
      <a:lvl3pPr marL="1004888" indent="-228600" algn="l" rtl="0" eaLnBrk="0" fontAlgn="base" hangingPunct="0">
        <a:spcBef>
          <a:spcPts val="300"/>
        </a:spcBef>
        <a:spcAft>
          <a:spcPct val="0"/>
        </a:spcAft>
        <a:buClr>
          <a:srgbClr val="B37732"/>
        </a:buClr>
        <a:buSzPct val="85000"/>
        <a:buFont typeface="Wingdings 2" panose="05020102010507070707" pitchFamily="18" charset="2"/>
        <a:buChar char=""/>
        <a:defRPr sz="2100" kern="1200">
          <a:solidFill>
            <a:schemeClr val="tx1"/>
          </a:solidFill>
          <a:latin typeface="+mn-lt"/>
          <a:ea typeface="+mn-ea"/>
          <a:cs typeface="+mn-cs"/>
        </a:defRPr>
      </a:lvl3pPr>
      <a:lvl4pPr marL="1279525" indent="-228600" algn="l" rtl="0" eaLnBrk="0" fontAlgn="base" hangingPunct="0">
        <a:spcBef>
          <a:spcPts val="300"/>
        </a:spcBef>
        <a:spcAft>
          <a:spcPct val="0"/>
        </a:spcAft>
        <a:buClr>
          <a:srgbClr val="D6903D"/>
        </a:buClr>
        <a:buSzPct val="85000"/>
        <a:buFont typeface="Wingdings 2" panose="05020102010507070707" pitchFamily="18" charset="2"/>
        <a:buChar char=""/>
        <a:defRPr sz="1900" kern="1200">
          <a:solidFill>
            <a:schemeClr val="tx1"/>
          </a:solidFill>
          <a:latin typeface="+mn-lt"/>
          <a:ea typeface="+mn-ea"/>
          <a:cs typeface="+mn-cs"/>
        </a:defRPr>
      </a:lvl4pPr>
      <a:lvl5pPr marL="1554163" indent="-228600" algn="l" rtl="0" eaLnBrk="0" fontAlgn="base" hangingPunct="0">
        <a:spcBef>
          <a:spcPts val="338"/>
        </a:spcBef>
        <a:spcAft>
          <a:spcPct val="0"/>
        </a:spcAft>
        <a:buClr>
          <a:srgbClr val="D6903D"/>
        </a:buClr>
        <a:buSzPct val="85000"/>
        <a:buFont typeface="Wingdings 2" panose="05020102010507070707" pitchFamily="18" charset="2"/>
        <a:buChar char=""/>
        <a:defRPr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111618" name="Group 15"/>
          <p:cNvGrpSpPr>
            <a:grpSpLocks/>
          </p:cNvGrpSpPr>
          <p:nvPr/>
        </p:nvGrpSpPr>
        <p:grpSpPr bwMode="auto">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Rectangle 10"/>
          <p:cNvSpPr/>
          <p:nvPr/>
        </p:nvSpPr>
        <p:spPr>
          <a:xfrm>
            <a:off x="731838" y="574675"/>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Rectangle 11"/>
          <p:cNvSpPr/>
          <p:nvPr/>
        </p:nvSpPr>
        <p:spPr>
          <a:xfrm>
            <a:off x="731838" y="576263"/>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11624" name="Picture 2" descr="C:\Users\Administrator\Desktop\Pushpin Dev\Assets\pushpinLeft.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1435684">
            <a:off x="544513" y="273050"/>
            <a:ext cx="566737"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625" name="Picture 2" descr="C:\Users\Administrator\Desktop\Pushpin Dev\Assets\pushpinLeft.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4096196">
            <a:off x="8115300" y="298450"/>
            <a:ext cx="566738"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626" name="Title Placeholder 1"/>
          <p:cNvSpPr>
            <a:spLocks noGrp="1"/>
          </p:cNvSpPr>
          <p:nvPr>
            <p:ph type="title"/>
          </p:nvPr>
        </p:nvSpPr>
        <p:spPr bwMode="auto">
          <a:xfrm>
            <a:off x="1095375" y="817563"/>
            <a:ext cx="6964363"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t>Fare clic per modificare lo stile del titolo</a:t>
            </a:r>
            <a:endParaRPr lang="en-US"/>
          </a:p>
        </p:txBody>
      </p:sp>
      <p:sp>
        <p:nvSpPr>
          <p:cNvPr id="111627" name="Text Placeholder 2"/>
          <p:cNvSpPr>
            <a:spLocks noGrp="1"/>
          </p:cNvSpPr>
          <p:nvPr>
            <p:ph type="body" idx="1"/>
          </p:nvPr>
        </p:nvSpPr>
        <p:spPr bwMode="auto">
          <a:xfrm>
            <a:off x="1463675" y="2119313"/>
            <a:ext cx="6196013" cy="360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6454775" y="5808663"/>
            <a:ext cx="1212850" cy="365125"/>
          </a:xfrm>
          <a:prstGeom prst="rect">
            <a:avLst/>
          </a:prstGeom>
        </p:spPr>
        <p:txBody>
          <a:bodyPr vert="horz" lIns="91440" tIns="45720" rIns="91440" bIns="45720" rtlCol="0" anchor="ctr"/>
          <a:lstStyle>
            <a:lvl1pPr algn="r" eaLnBrk="1" hangingPunct="1">
              <a:defRPr sz="1200">
                <a:solidFill>
                  <a:schemeClr val="tx2"/>
                </a:solidFill>
                <a:latin typeface="Rage Italic" pitchFamily="66" charset="0"/>
                <a:cs typeface="Arial" charset="0"/>
              </a:defRPr>
            </a:lvl1pPr>
          </a:lstStyle>
          <a:p>
            <a:pPr>
              <a:defRPr/>
            </a:pPr>
            <a:fld id="{1DDD331F-D4FC-4AE3-8E5E-D4E3033203CE}" type="datetimeFigureOut">
              <a:rPr lang="it-IT"/>
              <a:pPr>
                <a:defRPr/>
              </a:pPr>
              <a:t>18/09/2024</a:t>
            </a:fld>
            <a:endParaRPr lang="it-IT"/>
          </a:p>
        </p:txBody>
      </p:sp>
      <p:sp>
        <p:nvSpPr>
          <p:cNvPr id="5" name="Footer Placeholder 4"/>
          <p:cNvSpPr>
            <a:spLocks noGrp="1"/>
          </p:cNvSpPr>
          <p:nvPr>
            <p:ph type="ftr" sz="quarter" idx="3"/>
          </p:nvPr>
        </p:nvSpPr>
        <p:spPr>
          <a:xfrm>
            <a:off x="914400" y="5808663"/>
            <a:ext cx="5540375" cy="365125"/>
          </a:xfrm>
          <a:prstGeom prst="rect">
            <a:avLst/>
          </a:prstGeom>
        </p:spPr>
        <p:txBody>
          <a:bodyPr vert="horz" lIns="91440" tIns="45720" rIns="91440" bIns="45720" rtlCol="0" anchor="ctr"/>
          <a:lstStyle>
            <a:lvl1pPr algn="l" eaLnBrk="1" hangingPunct="1">
              <a:defRPr sz="1400">
                <a:solidFill>
                  <a:schemeClr val="tx2"/>
                </a:solidFill>
                <a:latin typeface="Rage Italic" pitchFamily="66" charset="0"/>
                <a:cs typeface="Arial" charset="0"/>
              </a:defRPr>
            </a:lvl1pPr>
          </a:lstStyle>
          <a:p>
            <a:pPr>
              <a:defRPr/>
            </a:pPr>
            <a:endParaRPr lang="it-IT"/>
          </a:p>
        </p:txBody>
      </p:sp>
      <p:sp>
        <p:nvSpPr>
          <p:cNvPr id="6" name="Slide Number Placeholder 5"/>
          <p:cNvSpPr>
            <a:spLocks noGrp="1"/>
          </p:cNvSpPr>
          <p:nvPr>
            <p:ph type="sldNum" sz="quarter" idx="4"/>
          </p:nvPr>
        </p:nvSpPr>
        <p:spPr>
          <a:xfrm>
            <a:off x="7670800" y="5808663"/>
            <a:ext cx="554038" cy="365125"/>
          </a:xfrm>
          <a:prstGeom prst="rect">
            <a:avLst/>
          </a:prstGeom>
        </p:spPr>
        <p:txBody>
          <a:bodyPr vert="horz" wrap="square" lIns="91440" tIns="45720" rIns="91440" bIns="45720" numCol="1" anchor="ctr" anchorCtr="0" compatLnSpc="1">
            <a:prstTxWarp prst="textNoShape">
              <a:avLst/>
            </a:prstTxWarp>
          </a:bodyPr>
          <a:lstStyle>
            <a:lvl1pPr algn="r">
              <a:defRPr sz="1400">
                <a:solidFill>
                  <a:schemeClr val="tx2"/>
                </a:solidFill>
                <a:latin typeface="Rage Italic" panose="03070502040507070304" pitchFamily="66" charset="0"/>
              </a:defRPr>
            </a:lvl1pPr>
          </a:lstStyle>
          <a:p>
            <a:fld id="{BD9489EC-5692-46DA-B4DA-62CBD6E42064}" type="slidenum">
              <a:rPr lang="it-IT"/>
              <a:pPr/>
              <a:t>‹N›</a:t>
            </a:fld>
            <a:endParaRPr lang="it-IT"/>
          </a:p>
        </p:txBody>
      </p:sp>
    </p:spTree>
  </p:cSld>
  <p:clrMap bg1="lt1" tx1="dk1" bg2="lt2" tx2="dk2" accent1="accent1" accent2="accent2" accent3="accent3" accent4="accent4" accent5="accent5" accent6="accent6" hlink="hlink" folHlink="folHlink"/>
  <p:sldLayoutIdLst>
    <p:sldLayoutId id="2147485177" r:id="rId1"/>
    <p:sldLayoutId id="2147485081" r:id="rId2"/>
    <p:sldLayoutId id="2147485080" r:id="rId3"/>
    <p:sldLayoutId id="2147485079" r:id="rId4"/>
    <p:sldLayoutId id="2147485078" r:id="rId5"/>
    <p:sldLayoutId id="2147485077" r:id="rId6"/>
    <p:sldLayoutId id="2147485076" r:id="rId7"/>
    <p:sldLayoutId id="2147485178" r:id="rId8"/>
    <p:sldLayoutId id="2147485179" r:id="rId9"/>
    <p:sldLayoutId id="2147485075" r:id="rId10"/>
    <p:sldLayoutId id="214748507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onstantia" panose="02030602050306030303" pitchFamily="18" charset="0"/>
        </a:defRPr>
      </a:lvl2pPr>
      <a:lvl3pPr algn="ctr" rtl="0" eaLnBrk="0" fontAlgn="base" hangingPunct="0">
        <a:spcBef>
          <a:spcPct val="0"/>
        </a:spcBef>
        <a:spcAft>
          <a:spcPct val="0"/>
        </a:spcAft>
        <a:defRPr sz="4400">
          <a:solidFill>
            <a:schemeClr val="tx1"/>
          </a:solidFill>
          <a:latin typeface="Constantia" panose="02030602050306030303" pitchFamily="18" charset="0"/>
        </a:defRPr>
      </a:lvl3pPr>
      <a:lvl4pPr algn="ctr" rtl="0" eaLnBrk="0" fontAlgn="base" hangingPunct="0">
        <a:spcBef>
          <a:spcPct val="0"/>
        </a:spcBef>
        <a:spcAft>
          <a:spcPct val="0"/>
        </a:spcAft>
        <a:defRPr sz="4400">
          <a:solidFill>
            <a:schemeClr val="tx1"/>
          </a:solidFill>
          <a:latin typeface="Constantia" panose="02030602050306030303" pitchFamily="18" charset="0"/>
        </a:defRPr>
      </a:lvl4pPr>
      <a:lvl5pPr algn="ctr" rtl="0" eaLnBrk="0" fontAlgn="base" hangingPunct="0">
        <a:spcBef>
          <a:spcPct val="0"/>
        </a:spcBef>
        <a:spcAft>
          <a:spcPct val="0"/>
        </a:spcAft>
        <a:defRPr sz="4400">
          <a:solidFill>
            <a:schemeClr val="tx1"/>
          </a:solidFill>
          <a:latin typeface="Constantia" panose="02030602050306030303"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eaLnBrk="0" fontAlgn="base" hangingPunct="0">
        <a:spcBef>
          <a:spcPct val="20000"/>
        </a:spcBef>
        <a:spcAft>
          <a:spcPct val="0"/>
        </a:spcAft>
        <a:buClr>
          <a:schemeClr val="accent2"/>
        </a:buClr>
        <a:buSzPct val="85000"/>
        <a:buFont typeface="Brush Script MT" panose="03060802040406070304" pitchFamily="66" charset="0"/>
        <a:buChar char="O"/>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2"/>
        </a:buClr>
        <a:buSzPct val="85000"/>
        <a:buFont typeface="Brush Script MT" panose="03060802040406070304" pitchFamily="66" charset="0"/>
        <a:buChar char="O"/>
        <a:defRPr sz="2200" kern="1200">
          <a:solidFill>
            <a:schemeClr val="tx1"/>
          </a:solidFill>
          <a:latin typeface="+mn-lt"/>
          <a:ea typeface="+mn-ea"/>
          <a:cs typeface="+mn-cs"/>
        </a:defRPr>
      </a:lvl2pPr>
      <a:lvl3pPr marL="914400" indent="-228600" algn="l" rtl="0" eaLnBrk="0" fontAlgn="base" hangingPunct="0">
        <a:spcBef>
          <a:spcPct val="20000"/>
        </a:spcBef>
        <a:spcAft>
          <a:spcPct val="0"/>
        </a:spcAft>
        <a:buClr>
          <a:schemeClr val="accent2"/>
        </a:buClr>
        <a:buSzPct val="85000"/>
        <a:buFont typeface="Brush Script MT" panose="03060802040406070304" pitchFamily="66" charset="0"/>
        <a:buChar char="O"/>
        <a:defRPr sz="2000" kern="1200">
          <a:solidFill>
            <a:schemeClr val="tx1"/>
          </a:solidFill>
          <a:latin typeface="+mn-lt"/>
          <a:ea typeface="+mn-ea"/>
          <a:cs typeface="+mn-cs"/>
        </a:defRPr>
      </a:lvl3pPr>
      <a:lvl4pPr marL="1279525" indent="-228600" algn="l" rtl="0" eaLnBrk="0" fontAlgn="base" hangingPunct="0">
        <a:spcBef>
          <a:spcPct val="20000"/>
        </a:spcBef>
        <a:spcAft>
          <a:spcPct val="0"/>
        </a:spcAft>
        <a:buClr>
          <a:schemeClr val="accent2"/>
        </a:buClr>
        <a:buSzPct val="85000"/>
        <a:buFont typeface="Brush Script MT" panose="03060802040406070304" pitchFamily="66" charset="0"/>
        <a:buChar char="O"/>
        <a:defRPr kern="1200">
          <a:solidFill>
            <a:schemeClr val="tx1"/>
          </a:solidFill>
          <a:latin typeface="+mn-lt"/>
          <a:ea typeface="+mn-ea"/>
          <a:cs typeface="+mn-cs"/>
        </a:defRPr>
      </a:lvl4pPr>
      <a:lvl5pPr marL="1644650" indent="-228600" algn="l" rtl="0" eaLnBrk="0" fontAlgn="base" hangingPunct="0">
        <a:spcBef>
          <a:spcPct val="20000"/>
        </a:spcBef>
        <a:spcAft>
          <a:spcPct val="0"/>
        </a:spcAft>
        <a:buClr>
          <a:schemeClr val="accent2"/>
        </a:buClr>
        <a:buSzPct val="85000"/>
        <a:buFont typeface="Brush Script MT" panose="03060802040406070304"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7563" y="595313"/>
            <a:ext cx="7512050" cy="1312862"/>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817563" y="2060575"/>
            <a:ext cx="7512050" cy="4041775"/>
          </a:xfrm>
          <a:prstGeom prst="rect">
            <a:avLst/>
          </a:prstGeom>
        </p:spPr>
        <p:txBody>
          <a:bodyPr vert="horz" lIns="91440" tIns="45720" rIns="91440" bIns="45720" rtlCol="0" anchor="ct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551613" y="6178550"/>
            <a:ext cx="1287462" cy="365125"/>
          </a:xfrm>
          <a:prstGeom prst="rect">
            <a:avLst/>
          </a:prstGeom>
        </p:spPr>
        <p:txBody>
          <a:bodyPr vert="horz" lIns="91440" tIns="45720" rIns="91440" bIns="45720" rtlCol="0" anchor="ctr"/>
          <a:lstStyle>
            <a:lvl1pPr algn="r" eaLnBrk="1" hangingPunct="1">
              <a:defRPr sz="800" b="1" i="0">
                <a:solidFill>
                  <a:schemeClr val="tx1">
                    <a:lumMod val="75000"/>
                  </a:schemeClr>
                </a:solidFill>
                <a:effectLst>
                  <a:outerShdw blurRad="50800" dist="38100" dir="2700000" algn="tl" rotWithShape="0">
                    <a:srgbClr val="000000">
                      <a:alpha val="43000"/>
                    </a:srgbClr>
                  </a:outerShdw>
                </a:effectLst>
                <a:latin typeface="+mn-lt"/>
              </a:defRPr>
            </a:lvl1pPr>
          </a:lstStyle>
          <a:p>
            <a:pPr>
              <a:defRPr/>
            </a:pPr>
            <a:fld id="{8989E889-C278-4C03-9A45-AEACD6234FDF}" type="datetimeFigureOut">
              <a:rPr lang="it-IT"/>
              <a:pPr>
                <a:defRPr/>
              </a:pPr>
              <a:t>18/09/2024</a:t>
            </a:fld>
            <a:endParaRPr lang="it-IT"/>
          </a:p>
        </p:txBody>
      </p:sp>
      <p:sp>
        <p:nvSpPr>
          <p:cNvPr id="5" name="Footer Placeholder 4"/>
          <p:cNvSpPr>
            <a:spLocks noGrp="1"/>
          </p:cNvSpPr>
          <p:nvPr>
            <p:ph type="ftr" sz="quarter" idx="3"/>
          </p:nvPr>
        </p:nvSpPr>
        <p:spPr>
          <a:xfrm>
            <a:off x="817563" y="6178550"/>
            <a:ext cx="5624512" cy="365125"/>
          </a:xfrm>
          <a:prstGeom prst="rect">
            <a:avLst/>
          </a:prstGeom>
        </p:spPr>
        <p:txBody>
          <a:bodyPr vert="horz" lIns="91440" tIns="45720" rIns="91440" bIns="45720" rtlCol="0" anchor="ctr"/>
          <a:lstStyle>
            <a:lvl1pPr algn="l" eaLnBrk="1" hangingPunct="1">
              <a:defRPr sz="800" b="1" i="0">
                <a:solidFill>
                  <a:schemeClr val="tx1">
                    <a:lumMod val="75000"/>
                  </a:schemeClr>
                </a:solidFill>
                <a:effectLst>
                  <a:outerShdw blurRad="50800" dist="38100" dir="2700000" algn="tl" rotWithShape="0">
                    <a:srgbClr val="000000">
                      <a:alpha val="43000"/>
                    </a:srgbClr>
                  </a:outerShdw>
                </a:effectLst>
                <a:latin typeface="+mn-lt"/>
              </a:defRPr>
            </a:lvl1pPr>
          </a:lstStyle>
          <a:p>
            <a:pPr>
              <a:defRPr/>
            </a:pPr>
            <a:endParaRPr lang="it-IT"/>
          </a:p>
        </p:txBody>
      </p:sp>
      <p:sp>
        <p:nvSpPr>
          <p:cNvPr id="6" name="Slide Number Placeholder 5"/>
          <p:cNvSpPr>
            <a:spLocks noGrp="1"/>
          </p:cNvSpPr>
          <p:nvPr>
            <p:ph type="sldNum" sz="quarter" idx="4"/>
          </p:nvPr>
        </p:nvSpPr>
        <p:spPr>
          <a:xfrm>
            <a:off x="7916863" y="6178550"/>
            <a:ext cx="414337" cy="365125"/>
          </a:xfrm>
          <a:prstGeom prst="rect">
            <a:avLst/>
          </a:prstGeom>
        </p:spPr>
        <p:txBody>
          <a:bodyPr vert="horz" wrap="square" lIns="91440" tIns="45720" rIns="91440" bIns="45720" numCol="1" anchor="ctr" anchorCtr="0" compatLnSpc="1">
            <a:prstTxWarp prst="textNoShape">
              <a:avLst/>
            </a:prstTxWarp>
          </a:bodyPr>
          <a:lstStyle>
            <a:lvl1pPr algn="r">
              <a:defRPr sz="800" b="1">
                <a:solidFill>
                  <a:srgbClr val="BFBFBF"/>
                </a:solidFill>
                <a:effectLst>
                  <a:outerShdw blurRad="38100" dist="38100" dir="2700000" algn="tl">
                    <a:srgbClr val="FFFFFF"/>
                  </a:outerShdw>
                </a:effectLst>
                <a:latin typeface="Century Gothic" panose="020B0502020202020204" pitchFamily="34" charset="0"/>
              </a:defRPr>
            </a:lvl1pPr>
          </a:lstStyle>
          <a:p>
            <a:fld id="{A1FA2B90-6B62-4E26-9A53-F9563EBF2C92}" type="slidenum">
              <a:rPr lang="it-IT"/>
              <a:pPr/>
              <a:t>‹N›</a:t>
            </a:fld>
            <a:endParaRPr lang="it-IT"/>
          </a:p>
        </p:txBody>
      </p:sp>
    </p:spTree>
  </p:cSld>
  <p:clrMap bg1="dk1" tx1="lt1" bg2="dk2" tx2="lt2" accent1="accent1" accent2="accent2" accent3="accent3" accent4="accent4" accent5="accent5" accent6="accent6" hlink="hlink" folHlink="folHlink"/>
  <p:sldLayoutIdLst>
    <p:sldLayoutId id="2147485094" r:id="rId1"/>
    <p:sldLayoutId id="2147485093" r:id="rId2"/>
    <p:sldLayoutId id="2147485092" r:id="rId3"/>
    <p:sldLayoutId id="2147485091" r:id="rId4"/>
    <p:sldLayoutId id="2147485090" r:id="rId5"/>
    <p:sldLayoutId id="2147485089" r:id="rId6"/>
    <p:sldLayoutId id="2147485088" r:id="rId7"/>
    <p:sldLayoutId id="2147485087" r:id="rId8"/>
    <p:sldLayoutId id="2147485180" r:id="rId9"/>
    <p:sldLayoutId id="2147485181" r:id="rId10"/>
    <p:sldLayoutId id="2147485086" r:id="rId11"/>
    <p:sldLayoutId id="2147485182" r:id="rId12"/>
    <p:sldLayoutId id="2147485085" r:id="rId13"/>
    <p:sldLayoutId id="2147485183" r:id="rId14"/>
    <p:sldLayoutId id="2147485084" r:id="rId15"/>
    <p:sldLayoutId id="2147485083" r:id="rId16"/>
    <p:sldLayoutId id="2147485082" r:id="rId17"/>
  </p:sldLayoutIdLst>
  <p:txStyles>
    <p:titleStyle>
      <a:lvl1pPr algn="l" defTabSz="457200" rtl="0" eaLnBrk="0" fontAlgn="base" hangingPunct="0">
        <a:spcBef>
          <a:spcPct val="0"/>
        </a:spcBef>
        <a:spcAft>
          <a:spcPct val="0"/>
        </a:spcAft>
        <a:defRPr sz="2800" kern="1200" cap="all">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algn="l" defTabSz="457200" rtl="0" eaLnBrk="0" fontAlgn="base" hangingPunct="0">
        <a:spcBef>
          <a:spcPct val="0"/>
        </a:spcBef>
        <a:spcAft>
          <a:spcPct val="0"/>
        </a:spcAft>
        <a:defRPr sz="2800">
          <a:solidFill>
            <a:schemeClr val="tx1"/>
          </a:solidFill>
          <a:latin typeface="Century Gothic" panose="020B0502020202020204" pitchFamily="34" charset="0"/>
        </a:defRPr>
      </a:lvl2pPr>
      <a:lvl3pPr algn="l" defTabSz="457200" rtl="0" eaLnBrk="0" fontAlgn="base" hangingPunct="0">
        <a:spcBef>
          <a:spcPct val="0"/>
        </a:spcBef>
        <a:spcAft>
          <a:spcPct val="0"/>
        </a:spcAft>
        <a:defRPr sz="2800">
          <a:solidFill>
            <a:schemeClr val="tx1"/>
          </a:solidFill>
          <a:latin typeface="Century Gothic" panose="020B0502020202020204" pitchFamily="34" charset="0"/>
        </a:defRPr>
      </a:lvl3pPr>
      <a:lvl4pPr algn="l" defTabSz="457200" rtl="0" eaLnBrk="0" fontAlgn="base" hangingPunct="0">
        <a:spcBef>
          <a:spcPct val="0"/>
        </a:spcBef>
        <a:spcAft>
          <a:spcPct val="0"/>
        </a:spcAft>
        <a:defRPr sz="2800">
          <a:solidFill>
            <a:schemeClr val="tx1"/>
          </a:solidFill>
          <a:latin typeface="Century Gothic" panose="020B0502020202020204" pitchFamily="34" charset="0"/>
        </a:defRPr>
      </a:lvl4pPr>
      <a:lvl5pPr algn="l" defTabSz="457200" rtl="0" eaLnBrk="0" fontAlgn="base" hangingPunct="0">
        <a:spcBef>
          <a:spcPct val="0"/>
        </a:spcBef>
        <a:spcAft>
          <a:spcPct val="0"/>
        </a:spcAft>
        <a:defRPr sz="2800">
          <a:solidFill>
            <a:schemeClr val="tx1"/>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tx1"/>
        </a:buClr>
        <a:buSzPct val="130000"/>
        <a:buFont typeface="Arial" panose="020B0604020202020204" pitchFamily="34" charset="0"/>
        <a:buChar char="•"/>
        <a:defRPr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0" fontAlgn="base" hangingPunct="0">
        <a:spcBef>
          <a:spcPct val="20000"/>
        </a:spcBef>
        <a:spcAft>
          <a:spcPts val="600"/>
        </a:spcAft>
        <a:buClr>
          <a:schemeClr val="tx1"/>
        </a:buClr>
        <a:buSzPct val="130000"/>
        <a:buFont typeface="Arial" panose="020B0604020202020204" pitchFamily="34" charset="0"/>
        <a:buChar char="•"/>
        <a:defRPr sz="16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0" fontAlgn="base" hangingPunct="0">
        <a:spcBef>
          <a:spcPct val="20000"/>
        </a:spcBef>
        <a:spcAft>
          <a:spcPts val="600"/>
        </a:spcAft>
        <a:buClr>
          <a:schemeClr val="tx1"/>
        </a:buClr>
        <a:buSzPct val="130000"/>
        <a:buFont typeface="Arial" panose="020B0604020202020204" pitchFamily="34" charset="0"/>
        <a:buChar char="•"/>
        <a:defRPr sz="14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0" fontAlgn="base" hangingPunct="0">
        <a:spcBef>
          <a:spcPct val="20000"/>
        </a:spcBef>
        <a:spcAft>
          <a:spcPts val="600"/>
        </a:spcAft>
        <a:buClr>
          <a:schemeClr val="tx1"/>
        </a:buClr>
        <a:buSzPct val="130000"/>
        <a:buFont typeface="Arial" panose="020B0604020202020204" pitchFamily="34" charset="0"/>
        <a:buChar char="•"/>
        <a:defRPr sz="14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0" fontAlgn="base" hangingPunct="0">
        <a:spcBef>
          <a:spcPct val="20000"/>
        </a:spcBef>
        <a:spcAft>
          <a:spcPts val="600"/>
        </a:spcAft>
        <a:buClr>
          <a:schemeClr val="tx1"/>
        </a:buClr>
        <a:buSzPct val="130000"/>
        <a:buFont typeface="Arial" panose="020B0604020202020204" pitchFamily="34" charset="0"/>
        <a:buChar char="•"/>
        <a:defRPr sz="12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30000"/>
        <a:buFont typeface="Arial"/>
        <a:buChar char="•"/>
        <a:defRPr sz="11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30000"/>
        <a:buFont typeface="Arial"/>
        <a:buChar char="•"/>
        <a:defRPr sz="11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30000"/>
        <a:buFont typeface="Arial"/>
        <a:buChar char="•"/>
        <a:defRPr sz="11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1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609600"/>
            <a:ext cx="7772400" cy="1455738"/>
          </a:xfrm>
          <a:prstGeom prst="rect">
            <a:avLst/>
          </a:prstGeom>
          <a:effectLst/>
        </p:spPr>
        <p:txBody>
          <a:bodyPr vert="horz" lIns="91440" tIns="45720" rIns="91440" bIns="45720" rtlCol="0" anchor="ctr">
            <a:normAutofit/>
          </a:bodyPr>
          <a:lstStyle/>
          <a:p>
            <a:r>
              <a:rPr lang="it-IT"/>
              <a:t>Fare clic per modificare lo stile del titolo</a:t>
            </a:r>
            <a:endParaRPr lang="en-US" dirty="0"/>
          </a:p>
        </p:txBody>
      </p:sp>
      <p:sp>
        <p:nvSpPr>
          <p:cNvPr id="142339" name="Text Placeholder 2"/>
          <p:cNvSpPr>
            <a:spLocks noGrp="1"/>
          </p:cNvSpPr>
          <p:nvPr>
            <p:ph type="body" idx="1"/>
          </p:nvPr>
        </p:nvSpPr>
        <p:spPr bwMode="auto">
          <a:xfrm>
            <a:off x="457200" y="2141538"/>
            <a:ext cx="7772400" cy="364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6523038" y="5870575"/>
            <a:ext cx="1212850" cy="377825"/>
          </a:xfrm>
          <a:prstGeom prst="rect">
            <a:avLst/>
          </a:prstGeom>
        </p:spPr>
        <p:txBody>
          <a:bodyPr vert="horz" lIns="91440" tIns="45720" rIns="91440" bIns="45720" rtlCol="0" anchor="ctr"/>
          <a:lstStyle>
            <a:lvl1pPr algn="r" eaLnBrk="1" hangingPunct="1">
              <a:defRPr sz="1000" b="0" i="0">
                <a:solidFill>
                  <a:schemeClr val="tx1"/>
                </a:solidFill>
                <a:effectLst/>
                <a:latin typeface="+mn-lt"/>
              </a:defRPr>
            </a:lvl1pPr>
          </a:lstStyle>
          <a:p>
            <a:pPr>
              <a:defRPr/>
            </a:pPr>
            <a:fld id="{E3CF1A83-C789-47D6-816E-8402784DAA8B}" type="datetimeFigureOut">
              <a:rPr lang="it-IT"/>
              <a:pPr>
                <a:defRPr/>
              </a:pPr>
              <a:t>18/09/2024</a:t>
            </a:fld>
            <a:endParaRPr lang="it-IT"/>
          </a:p>
        </p:txBody>
      </p:sp>
      <p:sp>
        <p:nvSpPr>
          <p:cNvPr id="5" name="Footer Placeholder 4"/>
          <p:cNvSpPr>
            <a:spLocks noGrp="1"/>
          </p:cNvSpPr>
          <p:nvPr>
            <p:ph type="ftr" sz="quarter" idx="3"/>
          </p:nvPr>
        </p:nvSpPr>
        <p:spPr>
          <a:xfrm>
            <a:off x="457200" y="5870575"/>
            <a:ext cx="5989638" cy="377825"/>
          </a:xfrm>
          <a:prstGeom prst="rect">
            <a:avLst/>
          </a:prstGeom>
        </p:spPr>
        <p:txBody>
          <a:bodyPr vert="horz" lIns="91440" tIns="45720" rIns="91440" bIns="45720" rtlCol="0" anchor="ctr"/>
          <a:lstStyle>
            <a:lvl1pPr algn="l" eaLnBrk="1" hangingPunct="1">
              <a:defRPr sz="1000" b="0" i="0">
                <a:solidFill>
                  <a:schemeClr val="tx1"/>
                </a:solidFill>
                <a:effectLst/>
                <a:latin typeface="+mn-lt"/>
              </a:defRPr>
            </a:lvl1pPr>
          </a:lstStyle>
          <a:p>
            <a:pPr>
              <a:defRPr/>
            </a:pPr>
            <a:endParaRPr lang="it-IT"/>
          </a:p>
        </p:txBody>
      </p:sp>
      <p:sp>
        <p:nvSpPr>
          <p:cNvPr id="6" name="Slide Number Placeholder 5"/>
          <p:cNvSpPr>
            <a:spLocks noGrp="1"/>
          </p:cNvSpPr>
          <p:nvPr>
            <p:ph type="sldNum" sz="quarter" idx="4"/>
          </p:nvPr>
        </p:nvSpPr>
        <p:spPr>
          <a:xfrm>
            <a:off x="7812088" y="5870575"/>
            <a:ext cx="417512" cy="377825"/>
          </a:xfrm>
          <a:prstGeom prst="rect">
            <a:avLst/>
          </a:prstGeom>
        </p:spPr>
        <p:txBody>
          <a:bodyPr vert="horz" wrap="square" lIns="91440" tIns="45720" rIns="91440" bIns="45720" numCol="1" anchor="ctr" anchorCtr="0" compatLnSpc="1">
            <a:prstTxWarp prst="textNoShape">
              <a:avLst/>
            </a:prstTxWarp>
          </a:bodyPr>
          <a:lstStyle>
            <a:lvl1pPr algn="r">
              <a:defRPr sz="1000">
                <a:latin typeface="Calibri" panose="020F0502020204030204" pitchFamily="34" charset="0"/>
              </a:defRPr>
            </a:lvl1pPr>
          </a:lstStyle>
          <a:p>
            <a:fld id="{541FCD93-E039-4D6B-8FE6-2F27002E2CEA}" type="slidenum">
              <a:rPr lang="it-IT"/>
              <a:pPr/>
              <a:t>‹N›</a:t>
            </a:fld>
            <a:endParaRPr lang="it-IT"/>
          </a:p>
        </p:txBody>
      </p:sp>
    </p:spTree>
  </p:cSld>
  <p:clrMap bg1="dk1" tx1="lt1" bg2="dk2" tx2="lt2" accent1="accent1" accent2="accent2" accent3="accent3" accent4="accent4" accent5="accent5" accent6="accent6" hlink="hlink" folHlink="folHlink"/>
  <p:sldLayoutIdLst>
    <p:sldLayoutId id="2147485184" r:id="rId1"/>
    <p:sldLayoutId id="2147485185" r:id="rId2"/>
    <p:sldLayoutId id="2147485186" r:id="rId3"/>
    <p:sldLayoutId id="2147485187" r:id="rId4"/>
    <p:sldLayoutId id="2147485188" r:id="rId5"/>
    <p:sldLayoutId id="2147485189" r:id="rId6"/>
    <p:sldLayoutId id="2147485190" r:id="rId7"/>
    <p:sldLayoutId id="2147485191" r:id="rId8"/>
    <p:sldLayoutId id="2147485192" r:id="rId9"/>
    <p:sldLayoutId id="2147485193" r:id="rId10"/>
    <p:sldLayoutId id="2147485194" r:id="rId11"/>
    <p:sldLayoutId id="2147485195" r:id="rId12"/>
    <p:sldLayoutId id="2147485196" r:id="rId13"/>
    <p:sldLayoutId id="2147485197" r:id="rId14"/>
    <p:sldLayoutId id="2147485198" r:id="rId15"/>
    <p:sldLayoutId id="2147485199" r:id="rId16"/>
    <p:sldLayoutId id="2147485200" r:id="rId17"/>
  </p:sldLayoutIdLst>
  <p:txStyles>
    <p:titleStyle>
      <a:lvl1pPr algn="l" defTabSz="457200" rtl="0" eaLnBrk="0" fontAlgn="base" hangingPunct="0">
        <a:spcBef>
          <a:spcPct val="0"/>
        </a:spcBef>
        <a:spcAft>
          <a:spcPct val="0"/>
        </a:spcAft>
        <a:defRPr sz="3200" kern="1200" cap="all">
          <a:ln w="3175" cmpd="sng">
            <a:noFill/>
          </a:ln>
          <a:solidFill>
            <a:schemeClr val="tx1"/>
          </a:solidFill>
          <a:latin typeface="+mj-lt"/>
          <a:ea typeface="+mj-ea"/>
          <a:cs typeface="+mj-cs"/>
        </a:defRPr>
      </a:lvl1pPr>
      <a:lvl2pPr algn="l" defTabSz="457200" rtl="0" eaLnBrk="0" fontAlgn="base" hangingPunct="0">
        <a:spcBef>
          <a:spcPct val="0"/>
        </a:spcBef>
        <a:spcAft>
          <a:spcPct val="0"/>
        </a:spcAft>
        <a:defRPr sz="3200">
          <a:solidFill>
            <a:schemeClr val="tx1"/>
          </a:solidFill>
          <a:latin typeface="Calibri Light" panose="020F0302020204030204" pitchFamily="34" charset="0"/>
        </a:defRPr>
      </a:lvl2pPr>
      <a:lvl3pPr algn="l" defTabSz="457200" rtl="0" eaLnBrk="0" fontAlgn="base" hangingPunct="0">
        <a:spcBef>
          <a:spcPct val="0"/>
        </a:spcBef>
        <a:spcAft>
          <a:spcPct val="0"/>
        </a:spcAft>
        <a:defRPr sz="3200">
          <a:solidFill>
            <a:schemeClr val="tx1"/>
          </a:solidFill>
          <a:latin typeface="Calibri Light" panose="020F0302020204030204" pitchFamily="34" charset="0"/>
        </a:defRPr>
      </a:lvl3pPr>
      <a:lvl4pPr algn="l" defTabSz="457200" rtl="0" eaLnBrk="0" fontAlgn="base" hangingPunct="0">
        <a:spcBef>
          <a:spcPct val="0"/>
        </a:spcBef>
        <a:spcAft>
          <a:spcPct val="0"/>
        </a:spcAft>
        <a:defRPr sz="3200">
          <a:solidFill>
            <a:schemeClr val="tx1"/>
          </a:solidFill>
          <a:latin typeface="Calibri Light" panose="020F0302020204030204" pitchFamily="34" charset="0"/>
        </a:defRPr>
      </a:lvl4pPr>
      <a:lvl5pPr algn="l" defTabSz="457200" rtl="0" eaLnBrk="0" fontAlgn="base" hangingPunct="0">
        <a:spcBef>
          <a:spcPct val="0"/>
        </a:spcBef>
        <a:spcAft>
          <a:spcPct val="0"/>
        </a:spcAft>
        <a:defRPr sz="3200">
          <a:solidFill>
            <a:schemeClr val="tx1"/>
          </a:solidFill>
          <a:latin typeface="Calibri Light" panose="020F030202020403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0"/>
        </a:spcBef>
        <a:spcAft>
          <a:spcPts val="1000"/>
        </a:spcAft>
        <a:buClr>
          <a:schemeClr val="tx1"/>
        </a:buClr>
        <a:buSzPct val="100000"/>
        <a:buFont typeface="Arial" panose="020B0604020202020204" pitchFamily="34" charset="0"/>
        <a:buChar char="•"/>
        <a:defRPr kern="1200">
          <a:solidFill>
            <a:schemeClr val="tx1"/>
          </a:solidFill>
          <a:latin typeface="+mn-lt"/>
          <a:ea typeface="+mn-ea"/>
          <a:cs typeface="+mn-cs"/>
        </a:defRPr>
      </a:lvl1pPr>
      <a:lvl2pPr marL="742950" indent="-285750" algn="l" defTabSz="457200" rtl="0" eaLnBrk="0" fontAlgn="base" hangingPunct="0">
        <a:spcBef>
          <a:spcPct val="0"/>
        </a:spcBef>
        <a:spcAft>
          <a:spcPts val="1000"/>
        </a:spcAft>
        <a:buClr>
          <a:schemeClr val="tx1"/>
        </a:buClr>
        <a:buSzPct val="100000"/>
        <a:buFont typeface="Arial" panose="020B0604020202020204" pitchFamily="34" charset="0"/>
        <a:buChar char="•"/>
        <a:defRPr sz="1600" kern="1200">
          <a:solidFill>
            <a:schemeClr val="tx1"/>
          </a:solidFill>
          <a:latin typeface="+mn-lt"/>
          <a:ea typeface="+mn-ea"/>
          <a:cs typeface="+mn-cs"/>
        </a:defRPr>
      </a:lvl2pPr>
      <a:lvl3pPr marL="1200150" indent="-285750" algn="l" defTabSz="457200" rtl="0" eaLnBrk="0" fontAlgn="base" hangingPunct="0">
        <a:spcBef>
          <a:spcPct val="0"/>
        </a:spcBef>
        <a:spcAft>
          <a:spcPts val="1000"/>
        </a:spcAft>
        <a:buClr>
          <a:schemeClr val="tx1"/>
        </a:buClr>
        <a:buSzPct val="100000"/>
        <a:buFont typeface="Arial" panose="020B0604020202020204" pitchFamily="34" charset="0"/>
        <a:buChar char="•"/>
        <a:defRPr sz="1400" kern="1200">
          <a:solidFill>
            <a:schemeClr val="tx1"/>
          </a:solidFill>
          <a:latin typeface="+mn-lt"/>
          <a:ea typeface="+mn-ea"/>
          <a:cs typeface="+mn-cs"/>
        </a:defRPr>
      </a:lvl3pPr>
      <a:lvl4pPr marL="1543050" indent="-171450" algn="l" defTabSz="457200" rtl="0" eaLnBrk="0" fontAlgn="base" hangingPunct="0">
        <a:spcBef>
          <a:spcPct val="0"/>
        </a:spcBef>
        <a:spcAft>
          <a:spcPts val="1000"/>
        </a:spcAft>
        <a:buClr>
          <a:schemeClr val="tx1"/>
        </a:buClr>
        <a:buSzPct val="100000"/>
        <a:buFont typeface="Arial" panose="020B0604020202020204" pitchFamily="34" charset="0"/>
        <a:buChar char="•"/>
        <a:defRPr sz="1200" kern="1200">
          <a:solidFill>
            <a:schemeClr val="tx1"/>
          </a:solidFill>
          <a:latin typeface="+mn-lt"/>
          <a:ea typeface="+mn-ea"/>
          <a:cs typeface="+mn-cs"/>
        </a:defRPr>
      </a:lvl4pPr>
      <a:lvl5pPr marL="2000250" indent="-171450" algn="l" defTabSz="457200" rtl="0" eaLnBrk="0" fontAlgn="base" hangingPunct="0">
        <a:spcBef>
          <a:spcPct val="0"/>
        </a:spcBef>
        <a:spcAft>
          <a:spcPts val="1000"/>
        </a:spcAft>
        <a:buClr>
          <a:schemeClr val="tx1"/>
        </a:buClr>
        <a:buSzPct val="100000"/>
        <a:buFont typeface="Arial" panose="020B0604020202020204" pitchFamily="34" charset="0"/>
        <a:buChar char="•"/>
        <a:defRPr sz="1200" kern="1200">
          <a:solidFill>
            <a:schemeClr val="tx1"/>
          </a:solidFill>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60770" name="Group 11"/>
          <p:cNvGrpSpPr>
            <a:grpSpLocks/>
          </p:cNvGrpSpPr>
          <p:nvPr/>
        </p:nvGrpSpPr>
        <p:grpSpPr bwMode="auto">
          <a:xfrm>
            <a:off x="8523288" y="6254750"/>
            <a:ext cx="392112" cy="393700"/>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3">
                <a:duotone>
                  <a:schemeClr val="accent1">
                    <a:shade val="45000"/>
                    <a:satMod val="135000"/>
                  </a:schemeClr>
                  <a:prstClr val="white"/>
                </a:duotone>
              </a:blip>
              <a:srcRect/>
              <a:tile tx="50800" ty="0" sx="85000" sy="85000" flip="none" algn="tl"/>
            </a:blipFill>
            <a:ln w="25400" cap="flat" cmpd="sng" algn="ctr">
              <a:noFill/>
              <a:prstDash val="solid"/>
            </a:ln>
            <a:effectLst/>
          </p:spPr>
        </p:sp>
        <p:sp>
          <p:nvSpPr>
            <p:cNvPr id="14347" name="Oval 8"/>
            <p:cNvSpPr>
              <a:spLocks noChangeAspect="1"/>
            </p:cNvSpPr>
            <p:nvPr/>
          </p:nvSpPr>
          <p:spPr bwMode="auto">
            <a:xfrm>
              <a:off x="8568802" y="5105290"/>
              <a:ext cx="319967" cy="320261"/>
            </a:xfrm>
            <a:prstGeom prst="ellipse">
              <a:avLst/>
            </a:prstGeom>
            <a:noFill/>
            <a:ln w="12700" algn="ctr">
              <a:solidFill>
                <a:srgbClr val="FFFFFF"/>
              </a:solidFill>
              <a:round/>
              <a:headEnd/>
              <a:tailEnd/>
            </a:ln>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hangingPunct="0">
                <a:defRPr/>
              </a:pPr>
              <a:endParaRPr lang="it-IT"/>
            </a:p>
          </p:txBody>
        </p:sp>
      </p:grpSp>
      <p:sp>
        <p:nvSpPr>
          <p:cNvPr id="2" name="Title Placeholder 1"/>
          <p:cNvSpPr>
            <a:spLocks noGrp="1"/>
          </p:cNvSpPr>
          <p:nvPr>
            <p:ph type="title"/>
          </p:nvPr>
        </p:nvSpPr>
        <p:spPr>
          <a:xfrm>
            <a:off x="685800" y="484188"/>
            <a:ext cx="7772400" cy="1609725"/>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160772" name="Text Placeholder 2"/>
          <p:cNvSpPr>
            <a:spLocks noGrp="1"/>
          </p:cNvSpPr>
          <p:nvPr>
            <p:ph type="body" idx="1"/>
          </p:nvPr>
        </p:nvSpPr>
        <p:spPr bwMode="auto">
          <a:xfrm>
            <a:off x="685800" y="2120900"/>
            <a:ext cx="7772400" cy="405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5992813" y="6272213"/>
            <a:ext cx="2454275" cy="365125"/>
          </a:xfrm>
          <a:prstGeom prst="rect">
            <a:avLst/>
          </a:prstGeom>
        </p:spPr>
        <p:txBody>
          <a:bodyPr vert="horz" lIns="91440" tIns="45720" rIns="91440" bIns="45720" rtlCol="0" anchor="ctr"/>
          <a:lstStyle>
            <a:lvl1pPr algn="r" eaLnBrk="1" hangingPunct="1">
              <a:defRPr sz="1000">
                <a:solidFill>
                  <a:schemeClr val="accent1">
                    <a:lumMod val="50000"/>
                  </a:schemeClr>
                </a:solidFill>
              </a:defRPr>
            </a:lvl1pPr>
          </a:lstStyle>
          <a:p>
            <a:pPr>
              <a:defRPr/>
            </a:pPr>
            <a:fld id="{CD993FFF-6B4C-481F-8AFF-C43BCDE0DAA2}" type="datetimeFigureOut">
              <a:rPr lang="it-IT"/>
              <a:pPr>
                <a:defRPr/>
              </a:pPr>
              <a:t>18/09/2024</a:t>
            </a:fld>
            <a:endParaRPr lang="it-IT"/>
          </a:p>
        </p:txBody>
      </p:sp>
      <p:sp>
        <p:nvSpPr>
          <p:cNvPr id="5" name="Footer Placeholder 4"/>
          <p:cNvSpPr>
            <a:spLocks noGrp="1"/>
          </p:cNvSpPr>
          <p:nvPr>
            <p:ph type="ftr" sz="quarter" idx="3"/>
          </p:nvPr>
        </p:nvSpPr>
        <p:spPr>
          <a:xfrm>
            <a:off x="685800" y="6272213"/>
            <a:ext cx="4745038" cy="365125"/>
          </a:xfrm>
          <a:prstGeom prst="rect">
            <a:avLst/>
          </a:prstGeom>
        </p:spPr>
        <p:txBody>
          <a:bodyPr vert="horz" lIns="91440" tIns="45720" rIns="91440" bIns="45720" rtlCol="0" anchor="ctr"/>
          <a:lstStyle>
            <a:lvl1pPr algn="l" eaLnBrk="1" hangingPunct="1">
              <a:defRPr sz="1000">
                <a:solidFill>
                  <a:schemeClr val="accent1">
                    <a:lumMod val="50000"/>
                  </a:schemeClr>
                </a:solidFill>
              </a:defRPr>
            </a:lvl1pPr>
          </a:lstStyle>
          <a:p>
            <a:pPr>
              <a:defRPr/>
            </a:pPr>
            <a:endParaRPr lang="it-IT"/>
          </a:p>
        </p:txBody>
      </p:sp>
      <p:sp>
        <p:nvSpPr>
          <p:cNvPr id="6" name="Slide Number Placeholder 5"/>
          <p:cNvSpPr>
            <a:spLocks noGrp="1"/>
          </p:cNvSpPr>
          <p:nvPr>
            <p:ph type="sldNum" sz="quarter" idx="4"/>
          </p:nvPr>
        </p:nvSpPr>
        <p:spPr>
          <a:xfrm>
            <a:off x="8483600" y="6272213"/>
            <a:ext cx="479425" cy="365125"/>
          </a:xfrm>
          <a:prstGeom prst="rect">
            <a:avLst/>
          </a:prstGeom>
        </p:spPr>
        <p:txBody>
          <a:bodyPr vert="horz" wrap="square" lIns="91440" tIns="45720" rIns="91440" bIns="45720" numCol="1" anchor="ctr" anchorCtr="0" compatLnSpc="1">
            <a:prstTxWarp prst="textNoShape">
              <a:avLst/>
            </a:prstTxWarp>
          </a:bodyPr>
          <a:lstStyle>
            <a:lvl1pPr algn="ctr">
              <a:defRPr sz="1100" b="1">
                <a:solidFill>
                  <a:srgbClr val="FFFFFF"/>
                </a:solidFill>
                <a:latin typeface="Rockwell" panose="02060603020205020403" pitchFamily="18" charset="0"/>
              </a:defRPr>
            </a:lvl1pPr>
          </a:lstStyle>
          <a:p>
            <a:fld id="{FD978B6E-56D7-4F1D-91FD-4D0E510F0C43}" type="slidenum">
              <a:rPr lang="it-IT"/>
              <a:pPr/>
              <a:t>‹N›</a:t>
            </a:fld>
            <a:endParaRPr lang="it-IT"/>
          </a:p>
        </p:txBody>
      </p:sp>
    </p:spTree>
  </p:cSld>
  <p:clrMap bg1="lt1" tx1="dk1" bg2="lt2" tx2="dk2" accent1="accent1" accent2="accent2" accent3="accent3" accent4="accent4" accent5="accent5" accent6="accent6" hlink="hlink" folHlink="folHlink"/>
  <p:sldLayoutIdLst>
    <p:sldLayoutId id="2147485201" r:id="rId1"/>
    <p:sldLayoutId id="2147485101" r:id="rId2"/>
    <p:sldLayoutId id="2147485202" r:id="rId3"/>
    <p:sldLayoutId id="2147485100" r:id="rId4"/>
    <p:sldLayoutId id="2147485099" r:id="rId5"/>
    <p:sldLayoutId id="2147485098" r:id="rId6"/>
    <p:sldLayoutId id="2147485097" r:id="rId7"/>
    <p:sldLayoutId id="2147485203" r:id="rId8"/>
    <p:sldLayoutId id="2147485204" r:id="rId9"/>
    <p:sldLayoutId id="2147485096" r:id="rId10"/>
    <p:sldLayoutId id="2147485095" r:id="rId11"/>
  </p:sldLayoutIdLst>
  <p:txStyles>
    <p:titleStyle>
      <a:lvl1pPr algn="l" rtl="0" eaLnBrk="0" fontAlgn="base" hangingPunct="0">
        <a:lnSpc>
          <a:spcPct val="90000"/>
        </a:lnSpc>
        <a:spcBef>
          <a:spcPct val="0"/>
        </a:spcBef>
        <a:spcAft>
          <a:spcPct val="0"/>
        </a:spcAft>
        <a:defRPr sz="4200" kern="1200" cap="all">
          <a:blipFill>
            <a:blip r:embed="rId14"/>
            <a:tile tx="6350" ty="-127000" sx="65000" sy="64000" flip="none" algn="tl"/>
          </a:blipFill>
          <a:latin typeface="+mj-lt"/>
          <a:ea typeface="+mj-ea"/>
          <a:cs typeface="+mj-cs"/>
        </a:defRPr>
      </a:lvl1pPr>
      <a:lvl2pPr algn="l" rtl="0" eaLnBrk="0" fontAlgn="base" hangingPunct="0">
        <a:lnSpc>
          <a:spcPct val="90000"/>
        </a:lnSpc>
        <a:spcBef>
          <a:spcPct val="0"/>
        </a:spcBef>
        <a:spcAft>
          <a:spcPct val="0"/>
        </a:spcAft>
        <a:defRPr sz="4200">
          <a:solidFill>
            <a:schemeClr val="tx1"/>
          </a:solidFill>
          <a:latin typeface="Rockwell Condensed" panose="02060603050405020104" pitchFamily="18" charset="0"/>
        </a:defRPr>
      </a:lvl2pPr>
      <a:lvl3pPr algn="l" rtl="0" eaLnBrk="0" fontAlgn="base" hangingPunct="0">
        <a:lnSpc>
          <a:spcPct val="90000"/>
        </a:lnSpc>
        <a:spcBef>
          <a:spcPct val="0"/>
        </a:spcBef>
        <a:spcAft>
          <a:spcPct val="0"/>
        </a:spcAft>
        <a:defRPr sz="4200">
          <a:solidFill>
            <a:schemeClr val="tx1"/>
          </a:solidFill>
          <a:latin typeface="Rockwell Condensed" panose="02060603050405020104" pitchFamily="18" charset="0"/>
        </a:defRPr>
      </a:lvl3pPr>
      <a:lvl4pPr algn="l" rtl="0" eaLnBrk="0" fontAlgn="base" hangingPunct="0">
        <a:lnSpc>
          <a:spcPct val="90000"/>
        </a:lnSpc>
        <a:spcBef>
          <a:spcPct val="0"/>
        </a:spcBef>
        <a:spcAft>
          <a:spcPct val="0"/>
        </a:spcAft>
        <a:defRPr sz="4200">
          <a:solidFill>
            <a:schemeClr val="tx1"/>
          </a:solidFill>
          <a:latin typeface="Rockwell Condensed" panose="02060603050405020104" pitchFamily="18" charset="0"/>
        </a:defRPr>
      </a:lvl4pPr>
      <a:lvl5pPr algn="l" rtl="0" eaLnBrk="0" fontAlgn="base" hangingPunct="0">
        <a:lnSpc>
          <a:spcPct val="90000"/>
        </a:lnSpc>
        <a:spcBef>
          <a:spcPct val="0"/>
        </a:spcBef>
        <a:spcAft>
          <a:spcPct val="0"/>
        </a:spcAft>
        <a:defRPr sz="4200">
          <a:solidFill>
            <a:schemeClr val="tx1"/>
          </a:solidFill>
          <a:latin typeface="Rockwell Condensed" panose="02060603050405020104" pitchFamily="18" charset="0"/>
        </a:defRPr>
      </a:lvl5pPr>
      <a:lvl6pPr marL="457200" algn="l" rtl="0" fontAlgn="base">
        <a:lnSpc>
          <a:spcPct val="90000"/>
        </a:lnSpc>
        <a:spcBef>
          <a:spcPct val="0"/>
        </a:spcBef>
        <a:spcAft>
          <a:spcPct val="0"/>
        </a:spcAft>
        <a:defRPr sz="4200">
          <a:solidFill>
            <a:schemeClr val="tx1"/>
          </a:solidFill>
          <a:latin typeface="Rockwell Condensed" panose="02060603050405020104" pitchFamily="18" charset="0"/>
        </a:defRPr>
      </a:lvl6pPr>
      <a:lvl7pPr marL="914400" algn="l" rtl="0" fontAlgn="base">
        <a:lnSpc>
          <a:spcPct val="90000"/>
        </a:lnSpc>
        <a:spcBef>
          <a:spcPct val="0"/>
        </a:spcBef>
        <a:spcAft>
          <a:spcPct val="0"/>
        </a:spcAft>
        <a:defRPr sz="4200">
          <a:solidFill>
            <a:schemeClr val="tx1"/>
          </a:solidFill>
          <a:latin typeface="Rockwell Condensed" panose="02060603050405020104" pitchFamily="18" charset="0"/>
        </a:defRPr>
      </a:lvl7pPr>
      <a:lvl8pPr marL="1371600" algn="l" rtl="0" fontAlgn="base">
        <a:lnSpc>
          <a:spcPct val="90000"/>
        </a:lnSpc>
        <a:spcBef>
          <a:spcPct val="0"/>
        </a:spcBef>
        <a:spcAft>
          <a:spcPct val="0"/>
        </a:spcAft>
        <a:defRPr sz="4200">
          <a:solidFill>
            <a:schemeClr val="tx1"/>
          </a:solidFill>
          <a:latin typeface="Rockwell Condensed" panose="02060603050405020104" pitchFamily="18" charset="0"/>
        </a:defRPr>
      </a:lvl8pPr>
      <a:lvl9pPr marL="1828800" algn="l" rtl="0" fontAlgn="base">
        <a:lnSpc>
          <a:spcPct val="90000"/>
        </a:lnSpc>
        <a:spcBef>
          <a:spcPct val="0"/>
        </a:spcBef>
        <a:spcAft>
          <a:spcPct val="0"/>
        </a:spcAft>
        <a:defRPr sz="4200">
          <a:solidFill>
            <a:schemeClr val="tx1"/>
          </a:solidFill>
          <a:latin typeface="Rockwell Condensed" panose="02060603050405020104" pitchFamily="18" charset="0"/>
        </a:defRPr>
      </a:lvl9pPr>
    </p:titleStyle>
    <p:bodyStyle>
      <a:lvl1pPr marL="182563" indent="-182563" algn="l" rtl="0" eaLnBrk="0" fontAlgn="base" hangingPunct="0">
        <a:lnSpc>
          <a:spcPct val="90000"/>
        </a:lnSpc>
        <a:spcBef>
          <a:spcPts val="1200"/>
        </a:spcBef>
        <a:spcAft>
          <a:spcPct val="0"/>
        </a:spcAft>
        <a:buClr>
          <a:srgbClr val="9E3611"/>
        </a:buClr>
        <a:buSzPct val="85000"/>
        <a:buFont typeface="Wingdings" panose="05000000000000000000" pitchFamily="2" charset="2"/>
        <a:buChar char="§"/>
        <a:defRPr sz="2000" kern="1200">
          <a:solidFill>
            <a:schemeClr val="tx1"/>
          </a:solidFill>
          <a:latin typeface="+mn-lt"/>
          <a:ea typeface="+mn-ea"/>
          <a:cs typeface="+mn-cs"/>
        </a:defRPr>
      </a:lvl1pPr>
      <a:lvl2pPr marL="457200" indent="-182563" algn="l" rtl="0" eaLnBrk="0" fontAlgn="base" hangingPunct="0">
        <a:lnSpc>
          <a:spcPct val="90000"/>
        </a:lnSpc>
        <a:spcBef>
          <a:spcPts val="400"/>
        </a:spcBef>
        <a:spcAft>
          <a:spcPts val="200"/>
        </a:spcAft>
        <a:buClr>
          <a:srgbClr val="9E3611"/>
        </a:buClr>
        <a:buSzPct val="85000"/>
        <a:buFont typeface="Wingdings" panose="05000000000000000000" pitchFamily="2" charset="2"/>
        <a:buChar char="§"/>
        <a:defRPr kern="1200">
          <a:solidFill>
            <a:schemeClr val="tx1"/>
          </a:solidFill>
          <a:latin typeface="+mn-lt"/>
          <a:ea typeface="+mn-ea"/>
          <a:cs typeface="+mn-cs"/>
        </a:defRPr>
      </a:lvl2pPr>
      <a:lvl3pPr marL="730250" indent="-182563" algn="l" rtl="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kern="1200">
          <a:solidFill>
            <a:schemeClr val="tx1"/>
          </a:solidFill>
          <a:latin typeface="+mn-lt"/>
          <a:ea typeface="+mn-ea"/>
          <a:cs typeface="+mn-cs"/>
        </a:defRPr>
      </a:lvl3pPr>
      <a:lvl4pPr marL="1004888" indent="-182563" algn="l" rtl="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kern="1200">
          <a:solidFill>
            <a:schemeClr val="tx1"/>
          </a:solidFill>
          <a:latin typeface="+mn-lt"/>
          <a:ea typeface="+mn-ea"/>
          <a:cs typeface="+mn-cs"/>
        </a:defRPr>
      </a:lvl4pPr>
      <a:lvl5pPr marL="1279525" indent="-182563" algn="l" rtl="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609600"/>
            <a:ext cx="7772400" cy="1455738"/>
          </a:xfrm>
          <a:prstGeom prst="rect">
            <a:avLst/>
          </a:prstGeom>
          <a:effectLst/>
        </p:spPr>
        <p:txBody>
          <a:bodyPr vert="horz" lIns="91440" tIns="45720" rIns="91440" bIns="45720" rtlCol="0" anchor="ctr">
            <a:normAutofit/>
          </a:bodyPr>
          <a:lstStyle/>
          <a:p>
            <a:r>
              <a:rPr lang="it-IT"/>
              <a:t>Fare clic per modificare lo stile del titolo</a:t>
            </a:r>
            <a:endParaRPr lang="en-US" dirty="0"/>
          </a:p>
        </p:txBody>
      </p:sp>
      <p:sp>
        <p:nvSpPr>
          <p:cNvPr id="173059" name="Text Placeholder 2"/>
          <p:cNvSpPr>
            <a:spLocks noGrp="1"/>
          </p:cNvSpPr>
          <p:nvPr>
            <p:ph type="body" idx="1"/>
          </p:nvPr>
        </p:nvSpPr>
        <p:spPr bwMode="auto">
          <a:xfrm>
            <a:off x="457200" y="2141538"/>
            <a:ext cx="7772400" cy="364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6523038" y="5870575"/>
            <a:ext cx="1212850" cy="377825"/>
          </a:xfrm>
          <a:prstGeom prst="rect">
            <a:avLst/>
          </a:prstGeom>
        </p:spPr>
        <p:txBody>
          <a:bodyPr vert="horz" lIns="91440" tIns="45720" rIns="91440" bIns="45720" rtlCol="0" anchor="ctr"/>
          <a:lstStyle>
            <a:lvl1pPr algn="r" eaLnBrk="1" hangingPunct="1">
              <a:defRPr sz="1000" b="0" i="0">
                <a:solidFill>
                  <a:schemeClr val="tx1"/>
                </a:solidFill>
                <a:effectLst/>
                <a:latin typeface="+mn-lt"/>
              </a:defRPr>
            </a:lvl1pPr>
          </a:lstStyle>
          <a:p>
            <a:pPr>
              <a:defRPr/>
            </a:pPr>
            <a:fld id="{74D1E70F-7883-4FB2-86C9-2FF36526D0B4}" type="datetimeFigureOut">
              <a:rPr lang="it-IT"/>
              <a:pPr>
                <a:defRPr/>
              </a:pPr>
              <a:t>18/09/2024</a:t>
            </a:fld>
            <a:endParaRPr lang="it-IT"/>
          </a:p>
        </p:txBody>
      </p:sp>
      <p:sp>
        <p:nvSpPr>
          <p:cNvPr id="5" name="Footer Placeholder 4"/>
          <p:cNvSpPr>
            <a:spLocks noGrp="1"/>
          </p:cNvSpPr>
          <p:nvPr>
            <p:ph type="ftr" sz="quarter" idx="3"/>
          </p:nvPr>
        </p:nvSpPr>
        <p:spPr>
          <a:xfrm>
            <a:off x="457200" y="5870575"/>
            <a:ext cx="5989638" cy="377825"/>
          </a:xfrm>
          <a:prstGeom prst="rect">
            <a:avLst/>
          </a:prstGeom>
        </p:spPr>
        <p:txBody>
          <a:bodyPr vert="horz" lIns="91440" tIns="45720" rIns="91440" bIns="45720" rtlCol="0" anchor="ctr"/>
          <a:lstStyle>
            <a:lvl1pPr algn="l" eaLnBrk="1" hangingPunct="1">
              <a:defRPr sz="1000" b="0" i="0">
                <a:solidFill>
                  <a:schemeClr val="tx1"/>
                </a:solidFill>
                <a:effectLst/>
                <a:latin typeface="+mn-lt"/>
              </a:defRPr>
            </a:lvl1pPr>
          </a:lstStyle>
          <a:p>
            <a:pPr>
              <a:defRPr/>
            </a:pPr>
            <a:endParaRPr lang="it-IT"/>
          </a:p>
        </p:txBody>
      </p:sp>
      <p:sp>
        <p:nvSpPr>
          <p:cNvPr id="6" name="Slide Number Placeholder 5"/>
          <p:cNvSpPr>
            <a:spLocks noGrp="1"/>
          </p:cNvSpPr>
          <p:nvPr>
            <p:ph type="sldNum" sz="quarter" idx="4"/>
          </p:nvPr>
        </p:nvSpPr>
        <p:spPr>
          <a:xfrm>
            <a:off x="7812088" y="5870575"/>
            <a:ext cx="417512" cy="377825"/>
          </a:xfrm>
          <a:prstGeom prst="rect">
            <a:avLst/>
          </a:prstGeom>
        </p:spPr>
        <p:txBody>
          <a:bodyPr vert="horz" wrap="square" lIns="91440" tIns="45720" rIns="91440" bIns="45720" numCol="1" anchor="ctr" anchorCtr="0" compatLnSpc="1">
            <a:prstTxWarp prst="textNoShape">
              <a:avLst/>
            </a:prstTxWarp>
          </a:bodyPr>
          <a:lstStyle>
            <a:lvl1pPr algn="r">
              <a:defRPr sz="1000">
                <a:latin typeface="Calibri" panose="020F0502020204030204" pitchFamily="34" charset="0"/>
              </a:defRPr>
            </a:lvl1pPr>
          </a:lstStyle>
          <a:p>
            <a:fld id="{9E56B71A-595E-456D-8053-D7BF2A85D22F}" type="slidenum">
              <a:rPr lang="it-IT"/>
              <a:pPr/>
              <a:t>‹N›</a:t>
            </a:fld>
            <a:endParaRPr lang="it-IT"/>
          </a:p>
        </p:txBody>
      </p:sp>
    </p:spTree>
  </p:cSld>
  <p:clrMap bg1="dk1" tx1="lt1" bg2="dk2" tx2="lt2" accent1="accent1" accent2="accent2" accent3="accent3" accent4="accent4" accent5="accent5" accent6="accent6" hlink="hlink" folHlink="folHlink"/>
  <p:sldLayoutIdLst>
    <p:sldLayoutId id="2147485205" r:id="rId1"/>
    <p:sldLayoutId id="2147485206" r:id="rId2"/>
    <p:sldLayoutId id="2147485207" r:id="rId3"/>
    <p:sldLayoutId id="2147485208" r:id="rId4"/>
    <p:sldLayoutId id="2147485209" r:id="rId5"/>
    <p:sldLayoutId id="2147485210" r:id="rId6"/>
    <p:sldLayoutId id="2147485211" r:id="rId7"/>
    <p:sldLayoutId id="2147485212" r:id="rId8"/>
    <p:sldLayoutId id="2147485213" r:id="rId9"/>
    <p:sldLayoutId id="2147485214" r:id="rId10"/>
    <p:sldLayoutId id="2147485215" r:id="rId11"/>
    <p:sldLayoutId id="2147485216" r:id="rId12"/>
    <p:sldLayoutId id="2147485217" r:id="rId13"/>
    <p:sldLayoutId id="2147485218" r:id="rId14"/>
    <p:sldLayoutId id="2147485219" r:id="rId15"/>
    <p:sldLayoutId id="2147485220" r:id="rId16"/>
    <p:sldLayoutId id="2147485221" r:id="rId17"/>
  </p:sldLayoutIdLst>
  <p:txStyles>
    <p:titleStyle>
      <a:lvl1pPr algn="l" defTabSz="457200" rtl="0" eaLnBrk="0" fontAlgn="base" hangingPunct="0">
        <a:spcBef>
          <a:spcPct val="0"/>
        </a:spcBef>
        <a:spcAft>
          <a:spcPct val="0"/>
        </a:spcAft>
        <a:defRPr sz="3200" kern="1200" cap="all">
          <a:ln w="3175" cmpd="sng">
            <a:noFill/>
          </a:ln>
          <a:solidFill>
            <a:schemeClr val="tx1"/>
          </a:solidFill>
          <a:latin typeface="+mj-lt"/>
          <a:ea typeface="+mj-ea"/>
          <a:cs typeface="+mj-cs"/>
        </a:defRPr>
      </a:lvl1pPr>
      <a:lvl2pPr algn="l" defTabSz="457200" rtl="0" eaLnBrk="0" fontAlgn="base" hangingPunct="0">
        <a:spcBef>
          <a:spcPct val="0"/>
        </a:spcBef>
        <a:spcAft>
          <a:spcPct val="0"/>
        </a:spcAft>
        <a:defRPr sz="3200">
          <a:solidFill>
            <a:schemeClr val="tx1"/>
          </a:solidFill>
          <a:latin typeface="Calibri Light" panose="020F0302020204030204" pitchFamily="34" charset="0"/>
        </a:defRPr>
      </a:lvl2pPr>
      <a:lvl3pPr algn="l" defTabSz="457200" rtl="0" eaLnBrk="0" fontAlgn="base" hangingPunct="0">
        <a:spcBef>
          <a:spcPct val="0"/>
        </a:spcBef>
        <a:spcAft>
          <a:spcPct val="0"/>
        </a:spcAft>
        <a:defRPr sz="3200">
          <a:solidFill>
            <a:schemeClr val="tx1"/>
          </a:solidFill>
          <a:latin typeface="Calibri Light" panose="020F0302020204030204" pitchFamily="34" charset="0"/>
        </a:defRPr>
      </a:lvl3pPr>
      <a:lvl4pPr algn="l" defTabSz="457200" rtl="0" eaLnBrk="0" fontAlgn="base" hangingPunct="0">
        <a:spcBef>
          <a:spcPct val="0"/>
        </a:spcBef>
        <a:spcAft>
          <a:spcPct val="0"/>
        </a:spcAft>
        <a:defRPr sz="3200">
          <a:solidFill>
            <a:schemeClr val="tx1"/>
          </a:solidFill>
          <a:latin typeface="Calibri Light" panose="020F0302020204030204" pitchFamily="34" charset="0"/>
        </a:defRPr>
      </a:lvl4pPr>
      <a:lvl5pPr algn="l" defTabSz="457200" rtl="0" eaLnBrk="0" fontAlgn="base" hangingPunct="0">
        <a:spcBef>
          <a:spcPct val="0"/>
        </a:spcBef>
        <a:spcAft>
          <a:spcPct val="0"/>
        </a:spcAft>
        <a:defRPr sz="3200">
          <a:solidFill>
            <a:schemeClr val="tx1"/>
          </a:solidFill>
          <a:latin typeface="Calibri Light" panose="020F030202020403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0"/>
        </a:spcBef>
        <a:spcAft>
          <a:spcPts val="1000"/>
        </a:spcAft>
        <a:buClr>
          <a:schemeClr val="tx1"/>
        </a:buClr>
        <a:buSzPct val="100000"/>
        <a:buFont typeface="Arial" panose="020B0604020202020204" pitchFamily="34" charset="0"/>
        <a:buChar char="•"/>
        <a:defRPr kern="1200">
          <a:solidFill>
            <a:schemeClr val="tx1"/>
          </a:solidFill>
          <a:latin typeface="+mn-lt"/>
          <a:ea typeface="+mn-ea"/>
          <a:cs typeface="+mn-cs"/>
        </a:defRPr>
      </a:lvl1pPr>
      <a:lvl2pPr marL="742950" indent="-285750" algn="l" defTabSz="457200" rtl="0" eaLnBrk="0" fontAlgn="base" hangingPunct="0">
        <a:spcBef>
          <a:spcPct val="0"/>
        </a:spcBef>
        <a:spcAft>
          <a:spcPts val="1000"/>
        </a:spcAft>
        <a:buClr>
          <a:schemeClr val="tx1"/>
        </a:buClr>
        <a:buSzPct val="100000"/>
        <a:buFont typeface="Arial" panose="020B0604020202020204" pitchFamily="34" charset="0"/>
        <a:buChar char="•"/>
        <a:defRPr sz="1600" kern="1200">
          <a:solidFill>
            <a:schemeClr val="tx1"/>
          </a:solidFill>
          <a:latin typeface="+mn-lt"/>
          <a:ea typeface="+mn-ea"/>
          <a:cs typeface="+mn-cs"/>
        </a:defRPr>
      </a:lvl2pPr>
      <a:lvl3pPr marL="1200150" indent="-285750" algn="l" defTabSz="457200" rtl="0" eaLnBrk="0" fontAlgn="base" hangingPunct="0">
        <a:spcBef>
          <a:spcPct val="0"/>
        </a:spcBef>
        <a:spcAft>
          <a:spcPts val="1000"/>
        </a:spcAft>
        <a:buClr>
          <a:schemeClr val="tx1"/>
        </a:buClr>
        <a:buSzPct val="100000"/>
        <a:buFont typeface="Arial" panose="020B0604020202020204" pitchFamily="34" charset="0"/>
        <a:buChar char="•"/>
        <a:defRPr sz="1400" kern="1200">
          <a:solidFill>
            <a:schemeClr val="tx1"/>
          </a:solidFill>
          <a:latin typeface="+mn-lt"/>
          <a:ea typeface="+mn-ea"/>
          <a:cs typeface="+mn-cs"/>
        </a:defRPr>
      </a:lvl3pPr>
      <a:lvl4pPr marL="1543050" indent="-171450" algn="l" defTabSz="457200" rtl="0" eaLnBrk="0" fontAlgn="base" hangingPunct="0">
        <a:spcBef>
          <a:spcPct val="0"/>
        </a:spcBef>
        <a:spcAft>
          <a:spcPts val="1000"/>
        </a:spcAft>
        <a:buClr>
          <a:schemeClr val="tx1"/>
        </a:buClr>
        <a:buSzPct val="100000"/>
        <a:buFont typeface="Arial" panose="020B0604020202020204" pitchFamily="34" charset="0"/>
        <a:buChar char="•"/>
        <a:defRPr sz="1200" kern="1200">
          <a:solidFill>
            <a:schemeClr val="tx1"/>
          </a:solidFill>
          <a:latin typeface="+mn-lt"/>
          <a:ea typeface="+mn-ea"/>
          <a:cs typeface="+mn-cs"/>
        </a:defRPr>
      </a:lvl4pPr>
      <a:lvl5pPr marL="2000250" indent="-171450" algn="l" defTabSz="457200" rtl="0" eaLnBrk="0" fontAlgn="base" hangingPunct="0">
        <a:spcBef>
          <a:spcPct val="0"/>
        </a:spcBef>
        <a:spcAft>
          <a:spcPts val="1000"/>
        </a:spcAft>
        <a:buClr>
          <a:schemeClr val="tx1"/>
        </a:buClr>
        <a:buSzPct val="100000"/>
        <a:buFont typeface="Arial" panose="020B0604020202020204" pitchFamily="34" charset="0"/>
        <a:buChar char="•"/>
        <a:defRPr sz="1200" kern="1200">
          <a:solidFill>
            <a:schemeClr val="tx1"/>
          </a:solidFill>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609600"/>
            <a:ext cx="7772400" cy="1455738"/>
          </a:xfrm>
          <a:prstGeom prst="rect">
            <a:avLst/>
          </a:prstGeom>
          <a:effectLst/>
        </p:spPr>
        <p:txBody>
          <a:bodyPr vert="horz" lIns="91440" tIns="45720" rIns="91440" bIns="45720" rtlCol="0" anchor="ctr">
            <a:normAutofit/>
          </a:bodyPr>
          <a:lstStyle/>
          <a:p>
            <a:r>
              <a:rPr lang="it-IT"/>
              <a:t>Fare clic per modificare lo stile del titolo</a:t>
            </a:r>
            <a:endParaRPr lang="en-US" dirty="0"/>
          </a:p>
        </p:txBody>
      </p:sp>
      <p:sp>
        <p:nvSpPr>
          <p:cNvPr id="191491" name="Text Placeholder 2"/>
          <p:cNvSpPr>
            <a:spLocks noGrp="1"/>
          </p:cNvSpPr>
          <p:nvPr>
            <p:ph type="body" idx="1"/>
          </p:nvPr>
        </p:nvSpPr>
        <p:spPr bwMode="auto">
          <a:xfrm>
            <a:off x="457200" y="2141538"/>
            <a:ext cx="7772400" cy="364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6523038" y="5870575"/>
            <a:ext cx="1212850" cy="377825"/>
          </a:xfrm>
          <a:prstGeom prst="rect">
            <a:avLst/>
          </a:prstGeom>
        </p:spPr>
        <p:txBody>
          <a:bodyPr vert="horz" lIns="91440" tIns="45720" rIns="91440" bIns="45720" rtlCol="0" anchor="ctr"/>
          <a:lstStyle>
            <a:lvl1pPr algn="r" eaLnBrk="0" hangingPunct="0">
              <a:defRPr sz="1000" b="0" i="0">
                <a:solidFill>
                  <a:schemeClr val="tx1"/>
                </a:solidFill>
                <a:effectLst/>
                <a:latin typeface="+mn-lt"/>
              </a:defRPr>
            </a:lvl1pPr>
          </a:lstStyle>
          <a:p>
            <a:pPr>
              <a:defRPr/>
            </a:pPr>
            <a:fld id="{55DC52EA-29FB-4E3F-88BC-77271260058C}" type="datetimeFigureOut">
              <a:rPr lang="it-IT"/>
              <a:pPr>
                <a:defRPr/>
              </a:pPr>
              <a:t>18/09/2024</a:t>
            </a:fld>
            <a:endParaRPr lang="it-IT"/>
          </a:p>
        </p:txBody>
      </p:sp>
      <p:sp>
        <p:nvSpPr>
          <p:cNvPr id="5" name="Footer Placeholder 4"/>
          <p:cNvSpPr>
            <a:spLocks noGrp="1"/>
          </p:cNvSpPr>
          <p:nvPr>
            <p:ph type="ftr" sz="quarter" idx="3"/>
          </p:nvPr>
        </p:nvSpPr>
        <p:spPr>
          <a:xfrm>
            <a:off x="457200" y="5870575"/>
            <a:ext cx="5989638" cy="377825"/>
          </a:xfrm>
          <a:prstGeom prst="rect">
            <a:avLst/>
          </a:prstGeom>
        </p:spPr>
        <p:txBody>
          <a:bodyPr vert="horz" lIns="91440" tIns="45720" rIns="91440" bIns="45720" rtlCol="0" anchor="ctr"/>
          <a:lstStyle>
            <a:lvl1pPr algn="l" eaLnBrk="0" hangingPunct="0">
              <a:defRPr sz="1000" b="0" i="0">
                <a:solidFill>
                  <a:schemeClr val="tx1"/>
                </a:solidFill>
                <a:effectLst/>
                <a:latin typeface="+mn-lt"/>
              </a:defRPr>
            </a:lvl1pPr>
          </a:lstStyle>
          <a:p>
            <a:pPr>
              <a:defRPr/>
            </a:pPr>
            <a:endParaRPr lang="it-IT"/>
          </a:p>
        </p:txBody>
      </p:sp>
      <p:sp>
        <p:nvSpPr>
          <p:cNvPr id="6" name="Slide Number Placeholder 5"/>
          <p:cNvSpPr>
            <a:spLocks noGrp="1"/>
          </p:cNvSpPr>
          <p:nvPr>
            <p:ph type="sldNum" sz="quarter" idx="4"/>
          </p:nvPr>
        </p:nvSpPr>
        <p:spPr>
          <a:xfrm>
            <a:off x="7812088" y="5870575"/>
            <a:ext cx="417512" cy="377825"/>
          </a:xfrm>
          <a:prstGeom prst="rect">
            <a:avLst/>
          </a:prstGeom>
        </p:spPr>
        <p:txBody>
          <a:bodyPr vert="horz" wrap="square" lIns="91440" tIns="45720" rIns="91440" bIns="45720" numCol="1" anchor="ctr" anchorCtr="0" compatLnSpc="1">
            <a:prstTxWarp prst="textNoShape">
              <a:avLst/>
            </a:prstTxWarp>
          </a:bodyPr>
          <a:lstStyle>
            <a:lvl1pPr algn="r" eaLnBrk="0" hangingPunct="0">
              <a:defRPr sz="1000">
                <a:latin typeface="Calibri" panose="020F0502020204030204" pitchFamily="34" charset="0"/>
              </a:defRPr>
            </a:lvl1pPr>
          </a:lstStyle>
          <a:p>
            <a:fld id="{0984D2A5-BEA2-42CF-9A0B-EC10414ABDD5}" type="slidenum">
              <a:rPr lang="it-IT"/>
              <a:pPr/>
              <a:t>‹N›</a:t>
            </a:fld>
            <a:endParaRPr lang="it-IT"/>
          </a:p>
        </p:txBody>
      </p:sp>
    </p:spTree>
  </p:cSld>
  <p:clrMap bg1="dk1" tx1="lt1" bg2="dk2" tx2="lt2" accent1="accent1" accent2="accent2" accent3="accent3" accent4="accent4" accent5="accent5" accent6="accent6" hlink="hlink" folHlink="folHlink"/>
  <p:sldLayoutIdLst>
    <p:sldLayoutId id="2147485222" r:id="rId1"/>
    <p:sldLayoutId id="2147485223" r:id="rId2"/>
    <p:sldLayoutId id="2147485224" r:id="rId3"/>
    <p:sldLayoutId id="2147485225" r:id="rId4"/>
    <p:sldLayoutId id="2147485226" r:id="rId5"/>
    <p:sldLayoutId id="2147485227" r:id="rId6"/>
    <p:sldLayoutId id="2147485228" r:id="rId7"/>
    <p:sldLayoutId id="2147485229" r:id="rId8"/>
    <p:sldLayoutId id="2147485230" r:id="rId9"/>
    <p:sldLayoutId id="2147485231" r:id="rId10"/>
    <p:sldLayoutId id="2147485232" r:id="rId11"/>
    <p:sldLayoutId id="2147485233" r:id="rId12"/>
    <p:sldLayoutId id="2147485234" r:id="rId13"/>
    <p:sldLayoutId id="2147485235" r:id="rId14"/>
    <p:sldLayoutId id="2147485236" r:id="rId15"/>
    <p:sldLayoutId id="2147485237" r:id="rId16"/>
  </p:sldLayoutIdLst>
  <p:txStyles>
    <p:titleStyle>
      <a:lvl1pPr algn="l" defTabSz="457200" rtl="0" eaLnBrk="0" fontAlgn="base" hangingPunct="0">
        <a:spcBef>
          <a:spcPct val="0"/>
        </a:spcBef>
        <a:spcAft>
          <a:spcPct val="0"/>
        </a:spcAft>
        <a:defRPr sz="3200" kern="1200" cap="all">
          <a:ln w="3175" cmpd="sng">
            <a:noFill/>
          </a:ln>
          <a:solidFill>
            <a:schemeClr val="tx1"/>
          </a:solidFill>
          <a:latin typeface="+mj-lt"/>
          <a:ea typeface="+mj-ea"/>
          <a:cs typeface="+mj-cs"/>
        </a:defRPr>
      </a:lvl1pPr>
      <a:lvl2pPr algn="l" defTabSz="457200" rtl="0" eaLnBrk="0" fontAlgn="base" hangingPunct="0">
        <a:spcBef>
          <a:spcPct val="0"/>
        </a:spcBef>
        <a:spcAft>
          <a:spcPct val="0"/>
        </a:spcAft>
        <a:defRPr sz="3200">
          <a:solidFill>
            <a:schemeClr val="tx1"/>
          </a:solidFill>
          <a:latin typeface="Calibri Light" panose="020F0302020204030204" pitchFamily="34" charset="0"/>
        </a:defRPr>
      </a:lvl2pPr>
      <a:lvl3pPr algn="l" defTabSz="457200" rtl="0" eaLnBrk="0" fontAlgn="base" hangingPunct="0">
        <a:spcBef>
          <a:spcPct val="0"/>
        </a:spcBef>
        <a:spcAft>
          <a:spcPct val="0"/>
        </a:spcAft>
        <a:defRPr sz="3200">
          <a:solidFill>
            <a:schemeClr val="tx1"/>
          </a:solidFill>
          <a:latin typeface="Calibri Light" panose="020F0302020204030204" pitchFamily="34" charset="0"/>
        </a:defRPr>
      </a:lvl3pPr>
      <a:lvl4pPr algn="l" defTabSz="457200" rtl="0" eaLnBrk="0" fontAlgn="base" hangingPunct="0">
        <a:spcBef>
          <a:spcPct val="0"/>
        </a:spcBef>
        <a:spcAft>
          <a:spcPct val="0"/>
        </a:spcAft>
        <a:defRPr sz="3200">
          <a:solidFill>
            <a:schemeClr val="tx1"/>
          </a:solidFill>
          <a:latin typeface="Calibri Light" panose="020F0302020204030204" pitchFamily="34" charset="0"/>
        </a:defRPr>
      </a:lvl4pPr>
      <a:lvl5pPr algn="l" defTabSz="457200" rtl="0" eaLnBrk="0" fontAlgn="base" hangingPunct="0">
        <a:spcBef>
          <a:spcPct val="0"/>
        </a:spcBef>
        <a:spcAft>
          <a:spcPct val="0"/>
        </a:spcAft>
        <a:defRPr sz="3200">
          <a:solidFill>
            <a:schemeClr val="tx1"/>
          </a:solidFill>
          <a:latin typeface="Calibri Light" panose="020F030202020403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0"/>
        </a:spcBef>
        <a:spcAft>
          <a:spcPts val="1000"/>
        </a:spcAft>
        <a:buClr>
          <a:schemeClr val="tx1"/>
        </a:buClr>
        <a:buSzPct val="100000"/>
        <a:buFont typeface="Arial" panose="020B0604020202020204" pitchFamily="34" charset="0"/>
        <a:buChar char="•"/>
        <a:defRPr kern="1200">
          <a:solidFill>
            <a:schemeClr val="tx1"/>
          </a:solidFill>
          <a:latin typeface="+mn-lt"/>
          <a:ea typeface="+mn-ea"/>
          <a:cs typeface="+mn-cs"/>
        </a:defRPr>
      </a:lvl1pPr>
      <a:lvl2pPr marL="742950" indent="-285750" algn="l" defTabSz="457200" rtl="0" eaLnBrk="0" fontAlgn="base" hangingPunct="0">
        <a:spcBef>
          <a:spcPct val="0"/>
        </a:spcBef>
        <a:spcAft>
          <a:spcPts val="1000"/>
        </a:spcAft>
        <a:buClr>
          <a:schemeClr val="tx1"/>
        </a:buClr>
        <a:buSzPct val="100000"/>
        <a:buFont typeface="Arial" panose="020B0604020202020204" pitchFamily="34" charset="0"/>
        <a:buChar char="•"/>
        <a:defRPr sz="1600" kern="1200">
          <a:solidFill>
            <a:schemeClr val="tx1"/>
          </a:solidFill>
          <a:latin typeface="+mn-lt"/>
          <a:ea typeface="+mn-ea"/>
          <a:cs typeface="+mn-cs"/>
        </a:defRPr>
      </a:lvl2pPr>
      <a:lvl3pPr marL="1200150" indent="-285750" algn="l" defTabSz="457200" rtl="0" eaLnBrk="0" fontAlgn="base" hangingPunct="0">
        <a:spcBef>
          <a:spcPct val="0"/>
        </a:spcBef>
        <a:spcAft>
          <a:spcPts val="1000"/>
        </a:spcAft>
        <a:buClr>
          <a:schemeClr val="tx1"/>
        </a:buClr>
        <a:buSzPct val="100000"/>
        <a:buFont typeface="Arial" panose="020B0604020202020204" pitchFamily="34" charset="0"/>
        <a:buChar char="•"/>
        <a:defRPr sz="1400" kern="1200">
          <a:solidFill>
            <a:schemeClr val="tx1"/>
          </a:solidFill>
          <a:latin typeface="+mn-lt"/>
          <a:ea typeface="+mn-ea"/>
          <a:cs typeface="+mn-cs"/>
        </a:defRPr>
      </a:lvl3pPr>
      <a:lvl4pPr marL="1543050" indent="-171450" algn="l" defTabSz="457200" rtl="0" eaLnBrk="0" fontAlgn="base" hangingPunct="0">
        <a:spcBef>
          <a:spcPct val="0"/>
        </a:spcBef>
        <a:spcAft>
          <a:spcPts val="1000"/>
        </a:spcAft>
        <a:buClr>
          <a:schemeClr val="tx1"/>
        </a:buClr>
        <a:buSzPct val="100000"/>
        <a:buFont typeface="Arial" panose="020B0604020202020204" pitchFamily="34" charset="0"/>
        <a:buChar char="•"/>
        <a:defRPr sz="1200" kern="1200">
          <a:solidFill>
            <a:schemeClr val="tx1"/>
          </a:solidFill>
          <a:latin typeface="+mn-lt"/>
          <a:ea typeface="+mn-ea"/>
          <a:cs typeface="+mn-cs"/>
        </a:defRPr>
      </a:lvl4pPr>
      <a:lvl5pPr marL="2000250" indent="-171450" algn="l" defTabSz="457200" rtl="0" eaLnBrk="0" fontAlgn="base" hangingPunct="0">
        <a:spcBef>
          <a:spcPct val="0"/>
        </a:spcBef>
        <a:spcAft>
          <a:spcPts val="1000"/>
        </a:spcAft>
        <a:buClr>
          <a:schemeClr val="tx1"/>
        </a:buClr>
        <a:buSzPct val="100000"/>
        <a:buFont typeface="Arial" panose="020B0604020202020204" pitchFamily="34" charset="0"/>
        <a:buChar char="•"/>
        <a:defRPr sz="1200" kern="1200">
          <a:solidFill>
            <a:schemeClr val="tx1"/>
          </a:solidFill>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0" y="609600"/>
            <a:ext cx="7764463" cy="969963"/>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685800" y="1731963"/>
            <a:ext cx="7764463" cy="4059237"/>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5759450" y="5883275"/>
            <a:ext cx="2057400" cy="365125"/>
          </a:xfrm>
          <a:prstGeom prst="rect">
            <a:avLst/>
          </a:prstGeom>
        </p:spPr>
        <p:txBody>
          <a:bodyPr vert="horz" lIns="91440" tIns="45720" rIns="91440" bIns="45720" rtlCol="0" anchor="ctr"/>
          <a:lstStyle>
            <a:lvl1pPr algn="r" eaLnBrk="0" hangingPunct="0">
              <a:defRPr sz="1000" smtClean="0">
                <a:solidFill>
                  <a:schemeClr val="tx1">
                    <a:lumMod val="95000"/>
                  </a:schemeClr>
                </a:solidFill>
                <a:effectLst>
                  <a:outerShdw blurRad="50800" dist="38100" dir="2700000" algn="tl" rotWithShape="0">
                    <a:schemeClr val="bg1">
                      <a:alpha val="43000"/>
                    </a:schemeClr>
                  </a:outerShdw>
                </a:effectLst>
              </a:defRPr>
            </a:lvl1pPr>
          </a:lstStyle>
          <a:p>
            <a:pPr>
              <a:defRPr/>
            </a:pPr>
            <a:fld id="{C0FF9F05-B85A-4F86-A26C-9546C7A4C34F}" type="datetimeFigureOut">
              <a:rPr lang="it-IT"/>
              <a:pPr>
                <a:defRPr/>
              </a:pPr>
              <a:t>18/09/2024</a:t>
            </a:fld>
            <a:endParaRPr lang="it-IT"/>
          </a:p>
        </p:txBody>
      </p:sp>
      <p:sp>
        <p:nvSpPr>
          <p:cNvPr id="5" name="Footer Placeholder 4"/>
          <p:cNvSpPr>
            <a:spLocks noGrp="1"/>
          </p:cNvSpPr>
          <p:nvPr>
            <p:ph type="ftr" sz="quarter" idx="3"/>
          </p:nvPr>
        </p:nvSpPr>
        <p:spPr>
          <a:xfrm>
            <a:off x="685800" y="5883275"/>
            <a:ext cx="5003800" cy="365125"/>
          </a:xfrm>
          <a:prstGeom prst="rect">
            <a:avLst/>
          </a:prstGeom>
        </p:spPr>
        <p:txBody>
          <a:bodyPr vert="horz" lIns="91440" tIns="45720" rIns="91440" bIns="45720" rtlCol="0" anchor="ctr"/>
          <a:lstStyle>
            <a:lvl1pPr algn="l" eaLnBrk="0" hangingPunct="0">
              <a:defRPr sz="1000">
                <a:solidFill>
                  <a:schemeClr val="tx1">
                    <a:lumMod val="95000"/>
                  </a:schemeClr>
                </a:solidFill>
                <a:effectLst>
                  <a:outerShdw blurRad="50800" dist="38100" dir="2700000" algn="tl" rotWithShape="0">
                    <a:schemeClr val="bg1">
                      <a:alpha val="43000"/>
                    </a:schemeClr>
                  </a:outerShdw>
                </a:effectLst>
              </a:defRPr>
            </a:lvl1pPr>
          </a:lstStyle>
          <a:p>
            <a:pPr>
              <a:defRPr/>
            </a:pPr>
            <a:endParaRPr lang="it-IT"/>
          </a:p>
        </p:txBody>
      </p:sp>
      <p:sp>
        <p:nvSpPr>
          <p:cNvPr id="6" name="Slide Number Placeholder 5"/>
          <p:cNvSpPr>
            <a:spLocks noGrp="1"/>
          </p:cNvSpPr>
          <p:nvPr>
            <p:ph type="sldNum" sz="quarter" idx="4"/>
          </p:nvPr>
        </p:nvSpPr>
        <p:spPr>
          <a:xfrm>
            <a:off x="7885113" y="5883275"/>
            <a:ext cx="565150" cy="365125"/>
          </a:xfrm>
          <a:prstGeom prst="rect">
            <a:avLst/>
          </a:prstGeom>
        </p:spPr>
        <p:txBody>
          <a:bodyPr vert="horz" wrap="square" lIns="91440" tIns="45720" rIns="91440" bIns="45720" numCol="1" anchor="ctr" anchorCtr="0" compatLnSpc="1">
            <a:prstTxWarp prst="textNoShape">
              <a:avLst/>
            </a:prstTxWarp>
          </a:bodyPr>
          <a:lstStyle>
            <a:lvl1pPr algn="r" eaLnBrk="0" hangingPunct="0">
              <a:defRPr sz="1000">
                <a:solidFill>
                  <a:srgbClr val="F2F2F2"/>
                </a:solidFill>
                <a:effectLst>
                  <a:outerShdw blurRad="38100" dist="38100" dir="2700000" algn="tl">
                    <a:srgbClr val="212123"/>
                  </a:outerShdw>
                </a:effectLst>
              </a:defRPr>
            </a:lvl1pPr>
          </a:lstStyle>
          <a:p>
            <a:fld id="{FCFF80CA-8CF3-4D04-8F75-A50A4E2DA6A7}" type="slidenum">
              <a:rPr lang="it-IT"/>
              <a:pPr/>
              <a:t>‹N›</a:t>
            </a:fld>
            <a:endParaRPr lang="it-IT"/>
          </a:p>
        </p:txBody>
      </p:sp>
    </p:spTree>
  </p:cSld>
  <p:clrMap bg1="dk1" tx1="lt1" bg2="dk2" tx2="lt2" accent1="accent1" accent2="accent2" accent3="accent3" accent4="accent4" accent5="accent5" accent6="accent6" hlink="hlink" folHlink="folHlink"/>
  <p:sldLayoutIdLst>
    <p:sldLayoutId id="2147485113" r:id="rId1"/>
    <p:sldLayoutId id="2147485112" r:id="rId2"/>
    <p:sldLayoutId id="2147485111" r:id="rId3"/>
    <p:sldLayoutId id="2147485110" r:id="rId4"/>
    <p:sldLayoutId id="2147485241" r:id="rId5"/>
    <p:sldLayoutId id="2147485109" r:id="rId6"/>
    <p:sldLayoutId id="2147485108" r:id="rId7"/>
    <p:sldLayoutId id="2147485107" r:id="rId8"/>
    <p:sldLayoutId id="2147485242" r:id="rId9"/>
    <p:sldLayoutId id="2147485243" r:id="rId10"/>
    <p:sldLayoutId id="2147485106" r:id="rId11"/>
    <p:sldLayoutId id="2147485244" r:id="rId12"/>
    <p:sldLayoutId id="2147485105" r:id="rId13"/>
    <p:sldLayoutId id="2147485104" r:id="rId14"/>
    <p:sldLayoutId id="2147485245" r:id="rId15"/>
    <p:sldLayoutId id="2147485103" r:id="rId16"/>
    <p:sldLayoutId id="2147485102" r:id="rId17"/>
  </p:sldLayoutIdLst>
  <p:txStyles>
    <p:titleStyle>
      <a:lvl1pPr algn="ctr" defTabSz="457200" rtl="0" fontAlgn="base">
        <a:spcBef>
          <a:spcPct val="0"/>
        </a:spcBef>
        <a:spcAft>
          <a:spcPct val="0"/>
        </a:spcAft>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algn="ctr" defTabSz="457200" rtl="0" fontAlgn="base">
        <a:spcBef>
          <a:spcPct val="0"/>
        </a:spcBef>
        <a:spcAft>
          <a:spcPct val="0"/>
        </a:spcAft>
        <a:defRPr sz="4000">
          <a:solidFill>
            <a:schemeClr val="tx2"/>
          </a:solidFill>
          <a:latin typeface="Calisto MT" panose="02040603050505030304" pitchFamily="18" charset="0"/>
        </a:defRPr>
      </a:lvl2pPr>
      <a:lvl3pPr algn="ctr" defTabSz="457200" rtl="0" fontAlgn="base">
        <a:spcBef>
          <a:spcPct val="0"/>
        </a:spcBef>
        <a:spcAft>
          <a:spcPct val="0"/>
        </a:spcAft>
        <a:defRPr sz="4000">
          <a:solidFill>
            <a:schemeClr val="tx2"/>
          </a:solidFill>
          <a:latin typeface="Calisto MT" panose="02040603050505030304" pitchFamily="18" charset="0"/>
        </a:defRPr>
      </a:lvl3pPr>
      <a:lvl4pPr algn="ctr" defTabSz="457200" rtl="0" fontAlgn="base">
        <a:spcBef>
          <a:spcPct val="0"/>
        </a:spcBef>
        <a:spcAft>
          <a:spcPct val="0"/>
        </a:spcAft>
        <a:defRPr sz="4000">
          <a:solidFill>
            <a:schemeClr val="tx2"/>
          </a:solidFill>
          <a:latin typeface="Calisto MT" panose="02040603050505030304" pitchFamily="18" charset="0"/>
        </a:defRPr>
      </a:lvl4pPr>
      <a:lvl5pPr algn="ctr" defTabSz="457200" rtl="0" fontAlgn="base">
        <a:spcBef>
          <a:spcPct val="0"/>
        </a:spcBef>
        <a:spcAft>
          <a:spcPct val="0"/>
        </a:spcAft>
        <a:defRPr sz="4000">
          <a:solidFill>
            <a:schemeClr val="tx2"/>
          </a:solidFill>
          <a:latin typeface="Calisto MT" panose="02040603050505030304"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4800" algn="l" defTabSz="457200" rtl="0" fontAlgn="base">
        <a:spcBef>
          <a:spcPct val="20000"/>
        </a:spcBef>
        <a:spcAft>
          <a:spcPts val="600"/>
        </a:spcAft>
        <a:buClr>
          <a:schemeClr val="tx2"/>
        </a:buClr>
        <a:buSzPct val="70000"/>
        <a:buFont typeface="Wingdings 2" panose="05020102010507070707" pitchFamily="18"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19138" indent="-269875" algn="l" defTabSz="457200" rtl="0" fontAlgn="base">
        <a:spcBef>
          <a:spcPct val="20000"/>
        </a:spcBef>
        <a:spcAft>
          <a:spcPts val="600"/>
        </a:spcAft>
        <a:buClr>
          <a:schemeClr val="tx2"/>
        </a:buClr>
        <a:buSzPct val="70000"/>
        <a:buFont typeface="Wingdings 2" panose="05020102010507070707" pitchFamily="18" charset="2"/>
        <a:buChar char=""/>
        <a:defRPr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5525" indent="-215900" algn="l" defTabSz="457200" rtl="0" fontAlgn="base">
        <a:spcBef>
          <a:spcPct val="20000"/>
        </a:spcBef>
        <a:spcAft>
          <a:spcPts val="600"/>
        </a:spcAft>
        <a:buClr>
          <a:schemeClr val="tx2"/>
        </a:buClr>
        <a:buSzPct val="70000"/>
        <a:buFont typeface="Wingdings 2" panose="05020102010507070707" pitchFamily="18"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5888" indent="-215900" algn="l" defTabSz="457200" rtl="0" fontAlgn="base">
        <a:spcBef>
          <a:spcPct val="20000"/>
        </a:spcBef>
        <a:spcAft>
          <a:spcPts val="600"/>
        </a:spcAft>
        <a:buClr>
          <a:schemeClr val="tx2"/>
        </a:buClr>
        <a:buSzPct val="70000"/>
        <a:buFont typeface="Wingdings 2" panose="05020102010507070707" pitchFamily="18"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3225" indent="-215900" algn="l" defTabSz="457200" rtl="0" fontAlgn="base">
        <a:spcBef>
          <a:spcPct val="20000"/>
        </a:spcBef>
        <a:spcAft>
          <a:spcPts val="600"/>
        </a:spcAft>
        <a:buClr>
          <a:schemeClr val="tx2"/>
        </a:buClr>
        <a:buSzPct val="70000"/>
        <a:buFont typeface="Wingdings 2" panose="05020102010507070707" pitchFamily="18"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025" y="687388"/>
            <a:ext cx="7989888" cy="1082675"/>
          </a:xfrm>
          <a:prstGeom prst="rect">
            <a:avLst/>
          </a:prstGeom>
        </p:spPr>
        <p:txBody>
          <a:bodyPr vert="horz" lIns="91440" tIns="45720" rIns="91440" bIns="45720" rtlCol="0" anchor="b">
            <a:normAutofit/>
          </a:bodyPr>
          <a:lstStyle/>
          <a:p>
            <a:r>
              <a:rPr lang="it-IT"/>
              <a:t>Fare clic per modificare lo stile del titolo</a:t>
            </a:r>
            <a:endParaRPr lang="en-US" dirty="0"/>
          </a:p>
        </p:txBody>
      </p:sp>
      <p:sp>
        <p:nvSpPr>
          <p:cNvPr id="240643" name="Text Placeholder 2"/>
          <p:cNvSpPr>
            <a:spLocks noGrp="1"/>
          </p:cNvSpPr>
          <p:nvPr>
            <p:ph type="body" idx="1"/>
          </p:nvPr>
        </p:nvSpPr>
        <p:spPr bwMode="auto">
          <a:xfrm>
            <a:off x="581025" y="2227263"/>
            <a:ext cx="7989888" cy="363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5559425" y="5956300"/>
            <a:ext cx="2133600" cy="365125"/>
          </a:xfrm>
          <a:prstGeom prst="rect">
            <a:avLst/>
          </a:prstGeom>
        </p:spPr>
        <p:txBody>
          <a:bodyPr vert="horz" lIns="91440" tIns="45720" rIns="91440" bIns="45720" rtlCol="0" anchor="ctr"/>
          <a:lstStyle>
            <a:lvl1pPr algn="r" eaLnBrk="0" hangingPunct="0">
              <a:defRPr sz="900" smtClean="0">
                <a:solidFill>
                  <a:schemeClr val="accent2"/>
                </a:solidFill>
              </a:defRPr>
            </a:lvl1pPr>
          </a:lstStyle>
          <a:p>
            <a:pPr>
              <a:defRPr/>
            </a:pPr>
            <a:fld id="{3FC71A4E-4E44-4B4F-A1D1-00D392E95EE9}" type="datetimeFigureOut">
              <a:rPr lang="it-IT"/>
              <a:pPr>
                <a:defRPr/>
              </a:pPr>
              <a:t>18/09/2024</a:t>
            </a:fld>
            <a:endParaRPr lang="it-IT"/>
          </a:p>
        </p:txBody>
      </p:sp>
      <p:sp>
        <p:nvSpPr>
          <p:cNvPr id="5" name="Footer Placeholder 4"/>
          <p:cNvSpPr>
            <a:spLocks noGrp="1"/>
          </p:cNvSpPr>
          <p:nvPr>
            <p:ph type="ftr" sz="quarter" idx="3"/>
          </p:nvPr>
        </p:nvSpPr>
        <p:spPr>
          <a:xfrm>
            <a:off x="581025" y="5951538"/>
            <a:ext cx="4870450" cy="365125"/>
          </a:xfrm>
          <a:prstGeom prst="rect">
            <a:avLst/>
          </a:prstGeom>
        </p:spPr>
        <p:txBody>
          <a:bodyPr vert="horz" lIns="91440" tIns="45720" rIns="91440" bIns="45720" rtlCol="0" anchor="ctr"/>
          <a:lstStyle>
            <a:lvl1pPr algn="l" eaLnBrk="0" hangingPunct="0">
              <a:defRPr sz="900" cap="all">
                <a:solidFill>
                  <a:schemeClr val="accent2"/>
                </a:solidFill>
              </a:defRPr>
            </a:lvl1pPr>
          </a:lstStyle>
          <a:p>
            <a:pPr>
              <a:defRPr/>
            </a:pPr>
            <a:endParaRPr lang="it-IT"/>
          </a:p>
        </p:txBody>
      </p:sp>
      <p:sp>
        <p:nvSpPr>
          <p:cNvPr id="6" name="Slide Number Placeholder 5"/>
          <p:cNvSpPr>
            <a:spLocks noGrp="1"/>
          </p:cNvSpPr>
          <p:nvPr>
            <p:ph type="sldNum" sz="quarter" idx="4"/>
          </p:nvPr>
        </p:nvSpPr>
        <p:spPr>
          <a:xfrm>
            <a:off x="7800975" y="5956300"/>
            <a:ext cx="769938" cy="365125"/>
          </a:xfrm>
          <a:prstGeom prst="rect">
            <a:avLst/>
          </a:prstGeom>
        </p:spPr>
        <p:txBody>
          <a:bodyPr vert="horz" wrap="square" lIns="91440" tIns="45720" rIns="91440" bIns="45720" numCol="1" anchor="ctr" anchorCtr="0" compatLnSpc="1">
            <a:prstTxWarp prst="textNoShape">
              <a:avLst/>
            </a:prstTxWarp>
          </a:bodyPr>
          <a:lstStyle>
            <a:lvl1pPr algn="r" eaLnBrk="0" hangingPunct="0">
              <a:defRPr sz="900">
                <a:solidFill>
                  <a:schemeClr val="accent2"/>
                </a:solidFill>
              </a:defRPr>
            </a:lvl1pPr>
          </a:lstStyle>
          <a:p>
            <a:fld id="{C164EE77-E5D7-49EA-8A2E-D60AFE404446}" type="slidenum">
              <a:rPr lang="it-IT"/>
              <a:pPr/>
              <a:t>‹N›</a:t>
            </a:fld>
            <a:endParaRPr lang="it-IT"/>
          </a:p>
        </p:txBody>
      </p:sp>
      <p:sp>
        <p:nvSpPr>
          <p:cNvPr id="9" name="Rectangle 8"/>
          <p:cNvSpPr/>
          <p:nvPr/>
        </p:nvSpPr>
        <p:spPr>
          <a:xfrm>
            <a:off x="447675" y="441325"/>
            <a:ext cx="2720975" cy="107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975350" y="441325"/>
            <a:ext cx="2711450" cy="10795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3216275" y="441325"/>
            <a:ext cx="2711450" cy="10795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5246" r:id="rId1"/>
    <p:sldLayoutId id="2147485247" r:id="rId2"/>
    <p:sldLayoutId id="2147485248" r:id="rId3"/>
    <p:sldLayoutId id="2147485249" r:id="rId4"/>
    <p:sldLayoutId id="2147485250" r:id="rId5"/>
    <p:sldLayoutId id="2147485251" r:id="rId6"/>
    <p:sldLayoutId id="2147485115" r:id="rId7"/>
    <p:sldLayoutId id="2147485252" r:id="rId8"/>
    <p:sldLayoutId id="2147485114" r:id="rId9"/>
    <p:sldLayoutId id="2147485253" r:id="rId10"/>
    <p:sldLayoutId id="2147485254" r:id="rId11"/>
  </p:sldLayoutIdLst>
  <p:txStyles>
    <p:titleStyle>
      <a:lvl1pPr algn="l" defTabSz="457200" rtl="0" fontAlgn="base">
        <a:spcBef>
          <a:spcPct val="0"/>
        </a:spcBef>
        <a:spcAft>
          <a:spcPct val="0"/>
        </a:spcAft>
        <a:defRPr sz="2800" kern="1200" cap="all">
          <a:solidFill>
            <a:schemeClr val="bg1"/>
          </a:solidFill>
          <a:latin typeface="+mj-lt"/>
          <a:ea typeface="+mj-ea"/>
          <a:cs typeface="+mj-cs"/>
        </a:defRPr>
      </a:lvl1pPr>
      <a:lvl2pPr algn="l" defTabSz="457200" rtl="0" fontAlgn="base">
        <a:spcBef>
          <a:spcPct val="0"/>
        </a:spcBef>
        <a:spcAft>
          <a:spcPct val="0"/>
        </a:spcAft>
        <a:defRPr sz="2800">
          <a:solidFill>
            <a:schemeClr val="bg1"/>
          </a:solidFill>
          <a:latin typeface="Gill Sans MT" panose="020B0502020104020203" pitchFamily="34" charset="0"/>
        </a:defRPr>
      </a:lvl2pPr>
      <a:lvl3pPr algn="l" defTabSz="457200" rtl="0" fontAlgn="base">
        <a:spcBef>
          <a:spcPct val="0"/>
        </a:spcBef>
        <a:spcAft>
          <a:spcPct val="0"/>
        </a:spcAft>
        <a:defRPr sz="2800">
          <a:solidFill>
            <a:schemeClr val="bg1"/>
          </a:solidFill>
          <a:latin typeface="Gill Sans MT" panose="020B0502020104020203" pitchFamily="34" charset="0"/>
        </a:defRPr>
      </a:lvl3pPr>
      <a:lvl4pPr algn="l" defTabSz="457200" rtl="0" fontAlgn="base">
        <a:spcBef>
          <a:spcPct val="0"/>
        </a:spcBef>
        <a:spcAft>
          <a:spcPct val="0"/>
        </a:spcAft>
        <a:defRPr sz="2800">
          <a:solidFill>
            <a:schemeClr val="bg1"/>
          </a:solidFill>
          <a:latin typeface="Gill Sans MT" panose="020B0502020104020203" pitchFamily="34" charset="0"/>
        </a:defRPr>
      </a:lvl4pPr>
      <a:lvl5pPr algn="l" defTabSz="457200" rtl="0" fontAlgn="base">
        <a:spcBef>
          <a:spcPct val="0"/>
        </a:spcBef>
        <a:spcAft>
          <a:spcPct val="0"/>
        </a:spcAft>
        <a:defRPr sz="2800">
          <a:solidFill>
            <a:schemeClr val="bg1"/>
          </a:solidFill>
          <a:latin typeface="Gill Sans MT" panose="020B0502020104020203"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4800" indent="-304800" algn="l" defTabSz="457200" rtl="0" fontAlgn="base">
        <a:spcBef>
          <a:spcPct val="20000"/>
        </a:spcBef>
        <a:spcAft>
          <a:spcPts val="600"/>
        </a:spcAft>
        <a:buClr>
          <a:schemeClr val="accent2"/>
        </a:buClr>
        <a:buSzPct val="92000"/>
        <a:buFont typeface="Wingdings 2" panose="05020102010507070707" pitchFamily="18" charset="2"/>
        <a:buChar char=""/>
        <a:defRPr kern="1200">
          <a:solidFill>
            <a:schemeClr val="tx2"/>
          </a:solidFill>
          <a:latin typeface="+mn-lt"/>
          <a:ea typeface="+mn-ea"/>
          <a:cs typeface="+mn-cs"/>
        </a:defRPr>
      </a:lvl1pPr>
      <a:lvl2pPr marL="628650" indent="-304800" algn="l" defTabSz="457200" rtl="0" fontAlgn="base">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8525" indent="-269875" algn="l" defTabSz="457200" rtl="0" fontAlgn="base">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425" indent="-233363" algn="l" defTabSz="457200" rtl="0" fontAlgn="base">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788" indent="-233363" algn="l" defTabSz="457200" rtl="0" fontAlgn="base">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025" y="687388"/>
            <a:ext cx="7989888" cy="1082675"/>
          </a:xfrm>
          <a:prstGeom prst="rect">
            <a:avLst/>
          </a:prstGeom>
        </p:spPr>
        <p:txBody>
          <a:bodyPr vert="horz" lIns="91440" tIns="45720" rIns="91440" bIns="45720" rtlCol="0" anchor="b">
            <a:normAutofit/>
          </a:bodyPr>
          <a:lstStyle/>
          <a:p>
            <a:r>
              <a:rPr lang="it-IT"/>
              <a:t>Fare clic per modificare lo stile del titolo</a:t>
            </a:r>
            <a:endParaRPr lang="en-US" dirty="0"/>
          </a:p>
        </p:txBody>
      </p:sp>
      <p:sp>
        <p:nvSpPr>
          <p:cNvPr id="252931" name="Text Placeholder 2"/>
          <p:cNvSpPr>
            <a:spLocks noGrp="1"/>
          </p:cNvSpPr>
          <p:nvPr>
            <p:ph type="body" idx="1"/>
          </p:nvPr>
        </p:nvSpPr>
        <p:spPr bwMode="auto">
          <a:xfrm>
            <a:off x="581025" y="2227263"/>
            <a:ext cx="7989888" cy="363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5559425" y="5956300"/>
            <a:ext cx="2133600" cy="365125"/>
          </a:xfrm>
          <a:prstGeom prst="rect">
            <a:avLst/>
          </a:prstGeom>
        </p:spPr>
        <p:txBody>
          <a:bodyPr vert="horz" lIns="91440" tIns="45720" rIns="91440" bIns="45720" rtlCol="0" anchor="ctr"/>
          <a:lstStyle>
            <a:lvl1pPr algn="r" eaLnBrk="0" hangingPunct="0">
              <a:defRPr sz="900" smtClean="0">
                <a:solidFill>
                  <a:schemeClr val="accent2"/>
                </a:solidFill>
              </a:defRPr>
            </a:lvl1pPr>
          </a:lstStyle>
          <a:p>
            <a:pPr>
              <a:defRPr/>
            </a:pPr>
            <a:fld id="{B11EA268-DA94-4B1F-9621-26D6EF35CA3A}" type="datetimeFigureOut">
              <a:rPr lang="it-IT"/>
              <a:pPr>
                <a:defRPr/>
              </a:pPr>
              <a:t>18/09/2024</a:t>
            </a:fld>
            <a:endParaRPr lang="it-IT"/>
          </a:p>
        </p:txBody>
      </p:sp>
      <p:sp>
        <p:nvSpPr>
          <p:cNvPr id="5" name="Footer Placeholder 4"/>
          <p:cNvSpPr>
            <a:spLocks noGrp="1"/>
          </p:cNvSpPr>
          <p:nvPr>
            <p:ph type="ftr" sz="quarter" idx="3"/>
          </p:nvPr>
        </p:nvSpPr>
        <p:spPr>
          <a:xfrm>
            <a:off x="581025" y="5951538"/>
            <a:ext cx="4870450" cy="365125"/>
          </a:xfrm>
          <a:prstGeom prst="rect">
            <a:avLst/>
          </a:prstGeom>
        </p:spPr>
        <p:txBody>
          <a:bodyPr vert="horz" lIns="91440" tIns="45720" rIns="91440" bIns="45720" rtlCol="0" anchor="ctr"/>
          <a:lstStyle>
            <a:lvl1pPr algn="l" eaLnBrk="0" hangingPunct="0">
              <a:defRPr sz="900" cap="all">
                <a:solidFill>
                  <a:schemeClr val="accent2"/>
                </a:solidFill>
              </a:defRPr>
            </a:lvl1pPr>
          </a:lstStyle>
          <a:p>
            <a:pPr>
              <a:defRPr/>
            </a:pPr>
            <a:endParaRPr lang="it-IT"/>
          </a:p>
        </p:txBody>
      </p:sp>
      <p:sp>
        <p:nvSpPr>
          <p:cNvPr id="6" name="Slide Number Placeholder 5"/>
          <p:cNvSpPr>
            <a:spLocks noGrp="1"/>
          </p:cNvSpPr>
          <p:nvPr>
            <p:ph type="sldNum" sz="quarter" idx="4"/>
          </p:nvPr>
        </p:nvSpPr>
        <p:spPr>
          <a:xfrm>
            <a:off x="7800975" y="5956300"/>
            <a:ext cx="769938" cy="365125"/>
          </a:xfrm>
          <a:prstGeom prst="rect">
            <a:avLst/>
          </a:prstGeom>
        </p:spPr>
        <p:txBody>
          <a:bodyPr vert="horz" wrap="square" lIns="91440" tIns="45720" rIns="91440" bIns="45720" numCol="1" anchor="ctr" anchorCtr="0" compatLnSpc="1">
            <a:prstTxWarp prst="textNoShape">
              <a:avLst/>
            </a:prstTxWarp>
          </a:bodyPr>
          <a:lstStyle>
            <a:lvl1pPr algn="r" eaLnBrk="0" hangingPunct="0">
              <a:defRPr sz="900">
                <a:solidFill>
                  <a:schemeClr val="accent2"/>
                </a:solidFill>
              </a:defRPr>
            </a:lvl1pPr>
          </a:lstStyle>
          <a:p>
            <a:fld id="{D8D7E227-D206-43AD-A06F-49A7141B3D67}" type="slidenum">
              <a:rPr lang="it-IT"/>
              <a:pPr/>
              <a:t>‹N›</a:t>
            </a:fld>
            <a:endParaRPr lang="it-IT"/>
          </a:p>
        </p:txBody>
      </p:sp>
      <p:sp>
        <p:nvSpPr>
          <p:cNvPr id="9" name="Rectangle 8"/>
          <p:cNvSpPr/>
          <p:nvPr/>
        </p:nvSpPr>
        <p:spPr>
          <a:xfrm>
            <a:off x="447675" y="441325"/>
            <a:ext cx="2720975" cy="107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975350" y="441325"/>
            <a:ext cx="2711450" cy="10795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3216275" y="441325"/>
            <a:ext cx="2711450" cy="10795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5255" r:id="rId1"/>
    <p:sldLayoutId id="2147485256" r:id="rId2"/>
    <p:sldLayoutId id="2147485257" r:id="rId3"/>
    <p:sldLayoutId id="2147485258" r:id="rId4"/>
    <p:sldLayoutId id="2147485259" r:id="rId5"/>
    <p:sldLayoutId id="2147485260" r:id="rId6"/>
    <p:sldLayoutId id="2147485117" r:id="rId7"/>
    <p:sldLayoutId id="2147485261" r:id="rId8"/>
    <p:sldLayoutId id="2147485116" r:id="rId9"/>
    <p:sldLayoutId id="2147485262" r:id="rId10"/>
    <p:sldLayoutId id="2147485263" r:id="rId11"/>
  </p:sldLayoutIdLst>
  <p:txStyles>
    <p:titleStyle>
      <a:lvl1pPr algn="l" defTabSz="457200" rtl="0" fontAlgn="base">
        <a:spcBef>
          <a:spcPct val="0"/>
        </a:spcBef>
        <a:spcAft>
          <a:spcPct val="0"/>
        </a:spcAft>
        <a:defRPr sz="2800" kern="1200" cap="all">
          <a:solidFill>
            <a:schemeClr val="bg1"/>
          </a:solidFill>
          <a:latin typeface="+mj-lt"/>
          <a:ea typeface="+mj-ea"/>
          <a:cs typeface="+mj-cs"/>
        </a:defRPr>
      </a:lvl1pPr>
      <a:lvl2pPr algn="l" defTabSz="457200" rtl="0" fontAlgn="base">
        <a:spcBef>
          <a:spcPct val="0"/>
        </a:spcBef>
        <a:spcAft>
          <a:spcPct val="0"/>
        </a:spcAft>
        <a:defRPr sz="2800">
          <a:solidFill>
            <a:schemeClr val="bg1"/>
          </a:solidFill>
          <a:latin typeface="Gill Sans MT" panose="020B0502020104020203" pitchFamily="34" charset="0"/>
        </a:defRPr>
      </a:lvl2pPr>
      <a:lvl3pPr algn="l" defTabSz="457200" rtl="0" fontAlgn="base">
        <a:spcBef>
          <a:spcPct val="0"/>
        </a:spcBef>
        <a:spcAft>
          <a:spcPct val="0"/>
        </a:spcAft>
        <a:defRPr sz="2800">
          <a:solidFill>
            <a:schemeClr val="bg1"/>
          </a:solidFill>
          <a:latin typeface="Gill Sans MT" panose="020B0502020104020203" pitchFamily="34" charset="0"/>
        </a:defRPr>
      </a:lvl3pPr>
      <a:lvl4pPr algn="l" defTabSz="457200" rtl="0" fontAlgn="base">
        <a:spcBef>
          <a:spcPct val="0"/>
        </a:spcBef>
        <a:spcAft>
          <a:spcPct val="0"/>
        </a:spcAft>
        <a:defRPr sz="2800">
          <a:solidFill>
            <a:schemeClr val="bg1"/>
          </a:solidFill>
          <a:latin typeface="Gill Sans MT" panose="020B0502020104020203" pitchFamily="34" charset="0"/>
        </a:defRPr>
      </a:lvl4pPr>
      <a:lvl5pPr algn="l" defTabSz="457200" rtl="0" fontAlgn="base">
        <a:spcBef>
          <a:spcPct val="0"/>
        </a:spcBef>
        <a:spcAft>
          <a:spcPct val="0"/>
        </a:spcAft>
        <a:defRPr sz="2800">
          <a:solidFill>
            <a:schemeClr val="bg1"/>
          </a:solidFill>
          <a:latin typeface="Gill Sans MT" panose="020B0502020104020203"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4800" indent="-304800" algn="l" defTabSz="457200" rtl="0" fontAlgn="base">
        <a:spcBef>
          <a:spcPct val="20000"/>
        </a:spcBef>
        <a:spcAft>
          <a:spcPts val="600"/>
        </a:spcAft>
        <a:buClr>
          <a:schemeClr val="accent2"/>
        </a:buClr>
        <a:buSzPct val="92000"/>
        <a:buFont typeface="Wingdings 2" panose="05020102010507070707" pitchFamily="18" charset="2"/>
        <a:buChar char=""/>
        <a:defRPr kern="1200">
          <a:solidFill>
            <a:schemeClr val="tx2"/>
          </a:solidFill>
          <a:latin typeface="+mn-lt"/>
          <a:ea typeface="+mn-ea"/>
          <a:cs typeface="+mn-cs"/>
        </a:defRPr>
      </a:lvl1pPr>
      <a:lvl2pPr marL="628650" indent="-304800" algn="l" defTabSz="457200" rtl="0" fontAlgn="base">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8525" indent="-269875" algn="l" defTabSz="457200" rtl="0" fontAlgn="base">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425" indent="-233363" algn="l" defTabSz="457200" rtl="0" fontAlgn="base">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788" indent="-233363" algn="l" defTabSz="457200" rtl="0" fontAlgn="base">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9625" y="447675"/>
            <a:ext cx="7524750" cy="969963"/>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it-IT"/>
              <a:t>Fare clic per modificare lo stile del titolo</a:t>
            </a:r>
            <a:endParaRPr lang="en-US" dirty="0"/>
          </a:p>
        </p:txBody>
      </p:sp>
      <p:sp>
        <p:nvSpPr>
          <p:cNvPr id="3" name="Text Placeholder 2"/>
          <p:cNvSpPr>
            <a:spLocks noGrp="1"/>
          </p:cNvSpPr>
          <p:nvPr>
            <p:ph type="body" idx="1"/>
          </p:nvPr>
        </p:nvSpPr>
        <p:spPr>
          <a:xfrm>
            <a:off x="809625" y="2184400"/>
            <a:ext cx="7524750" cy="3675063"/>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Footer Placeholder 4"/>
          <p:cNvSpPr>
            <a:spLocks noGrp="1"/>
          </p:cNvSpPr>
          <p:nvPr>
            <p:ph type="ftr" sz="quarter" idx="3"/>
          </p:nvPr>
        </p:nvSpPr>
        <p:spPr>
          <a:xfrm>
            <a:off x="442913" y="6042025"/>
            <a:ext cx="6289675" cy="365125"/>
          </a:xfrm>
          <a:prstGeom prst="rect">
            <a:avLst/>
          </a:prstGeom>
        </p:spPr>
        <p:txBody>
          <a:bodyPr vert="horz" lIns="91440" tIns="45720" rIns="91440" bIns="45720" rtlCol="0" anchor="b"/>
          <a:lstStyle>
            <a:lvl1pPr algn="l" eaLnBrk="0" hangingPunct="0">
              <a:defRPr sz="900">
                <a:solidFill>
                  <a:schemeClr val="tx1"/>
                </a:solidFill>
              </a:defRPr>
            </a:lvl1pPr>
          </a:lstStyle>
          <a:p>
            <a:pPr>
              <a:defRPr/>
            </a:pPr>
            <a:endParaRPr lang="it-IT"/>
          </a:p>
        </p:txBody>
      </p:sp>
      <p:sp>
        <p:nvSpPr>
          <p:cNvPr id="4" name="Date Placeholder 3"/>
          <p:cNvSpPr>
            <a:spLocks noGrp="1"/>
          </p:cNvSpPr>
          <p:nvPr>
            <p:ph type="dt" sz="half" idx="2"/>
          </p:nvPr>
        </p:nvSpPr>
        <p:spPr>
          <a:xfrm>
            <a:off x="6911975" y="6042025"/>
            <a:ext cx="992188" cy="365125"/>
          </a:xfrm>
          <a:prstGeom prst="rect">
            <a:avLst/>
          </a:prstGeom>
        </p:spPr>
        <p:txBody>
          <a:bodyPr vert="horz" lIns="91440" tIns="45720" rIns="91440" bIns="45720" rtlCol="0" anchor="b"/>
          <a:lstStyle>
            <a:lvl1pPr algn="r" eaLnBrk="0" hangingPunct="0">
              <a:defRPr sz="900" smtClean="0">
                <a:solidFill>
                  <a:schemeClr val="tx1"/>
                </a:solidFill>
              </a:defRPr>
            </a:lvl1pPr>
          </a:lstStyle>
          <a:p>
            <a:pPr>
              <a:defRPr/>
            </a:pPr>
            <a:fld id="{19D11F2A-97A2-4A70-A4BD-094031A804B0}" type="datetimeFigureOut">
              <a:rPr lang="it-IT"/>
              <a:pPr>
                <a:defRPr/>
              </a:pPr>
              <a:t>18/09/2024</a:t>
            </a:fld>
            <a:endParaRPr lang="it-IT"/>
          </a:p>
        </p:txBody>
      </p:sp>
      <p:sp>
        <p:nvSpPr>
          <p:cNvPr id="6" name="Slide Number Placeholder 5"/>
          <p:cNvSpPr>
            <a:spLocks noGrp="1"/>
          </p:cNvSpPr>
          <p:nvPr>
            <p:ph type="sldNum" sz="quarter" idx="4"/>
          </p:nvPr>
        </p:nvSpPr>
        <p:spPr>
          <a:xfrm>
            <a:off x="7904163" y="5916613"/>
            <a:ext cx="796925" cy="490537"/>
          </a:xfrm>
          <a:prstGeom prst="rect">
            <a:avLst/>
          </a:prstGeom>
        </p:spPr>
        <p:txBody>
          <a:bodyPr vert="horz" wrap="square" lIns="91440" tIns="45720" rIns="91440" bIns="10800" numCol="1" anchor="b" anchorCtr="0" compatLnSpc="1">
            <a:prstTxWarp prst="textNoShape">
              <a:avLst/>
            </a:prstTxWarp>
          </a:bodyPr>
          <a:lstStyle>
            <a:lvl1pPr algn="r" eaLnBrk="0" hangingPunct="0">
              <a:defRPr sz="2000">
                <a:solidFill>
                  <a:schemeClr val="accent1"/>
                </a:solidFill>
              </a:defRPr>
            </a:lvl1pPr>
          </a:lstStyle>
          <a:p>
            <a:fld id="{8950ECB2-3534-4B55-AC6D-1D55290D62C3}" type="slidenum">
              <a:rPr lang="it-IT"/>
              <a:pPr/>
              <a:t>‹N›</a:t>
            </a:fld>
            <a:endParaRPr lang="it-IT"/>
          </a:p>
        </p:txBody>
      </p:sp>
    </p:spTree>
  </p:cSld>
  <p:clrMap bg1="dk1" tx1="lt1" bg2="dk2" tx2="lt2" accent1="accent1" accent2="accent2" accent3="accent3" accent4="accent4" accent5="accent5" accent6="accent6" hlink="hlink" folHlink="folHlink"/>
  <p:sldLayoutIdLst>
    <p:sldLayoutId id="2147485264" r:id="rId1"/>
    <p:sldLayoutId id="2147485265" r:id="rId2"/>
    <p:sldLayoutId id="2147485266" r:id="rId3"/>
    <p:sldLayoutId id="2147485267" r:id="rId4"/>
    <p:sldLayoutId id="2147485268" r:id="rId5"/>
    <p:sldLayoutId id="2147485269" r:id="rId6"/>
    <p:sldLayoutId id="2147485119" r:id="rId7"/>
    <p:sldLayoutId id="2147485270" r:id="rId8"/>
    <p:sldLayoutId id="2147485271" r:id="rId9"/>
    <p:sldLayoutId id="2147485118" r:id="rId10"/>
    <p:sldLayoutId id="2147485272" r:id="rId11"/>
    <p:sldLayoutId id="2147485273" r:id="rId12"/>
    <p:sldLayoutId id="2147485274" r:id="rId13"/>
    <p:sldLayoutId id="2147485275" r:id="rId14"/>
  </p:sldLayoutIdLst>
  <p:txStyles>
    <p:titleStyle>
      <a:lvl1pPr algn="l" defTabSz="457200" rtl="0" fontAlgn="base">
        <a:spcBef>
          <a:spcPct val="0"/>
        </a:spcBef>
        <a:spcAft>
          <a:spcPct val="0"/>
        </a:spcAft>
        <a:defRPr sz="4000" b="1" kern="1200">
          <a:solidFill>
            <a:srgbClr val="FEFEFE"/>
          </a:solidFill>
          <a:latin typeface="+mj-lt"/>
          <a:ea typeface="+mj-ea"/>
          <a:cs typeface="Trebuchet MS"/>
        </a:defRPr>
      </a:lvl1pPr>
      <a:lvl2pPr algn="l" defTabSz="457200" rtl="0" fontAlgn="base">
        <a:spcBef>
          <a:spcPct val="0"/>
        </a:spcBef>
        <a:spcAft>
          <a:spcPct val="0"/>
        </a:spcAft>
        <a:defRPr sz="4000" b="1">
          <a:solidFill>
            <a:srgbClr val="FEFEFE"/>
          </a:solidFill>
          <a:latin typeface="Century Gothic" panose="020B0502020202020204" pitchFamily="34" charset="0"/>
        </a:defRPr>
      </a:lvl2pPr>
      <a:lvl3pPr algn="l" defTabSz="457200" rtl="0" fontAlgn="base">
        <a:spcBef>
          <a:spcPct val="0"/>
        </a:spcBef>
        <a:spcAft>
          <a:spcPct val="0"/>
        </a:spcAft>
        <a:defRPr sz="4000" b="1">
          <a:solidFill>
            <a:srgbClr val="FEFEFE"/>
          </a:solidFill>
          <a:latin typeface="Century Gothic" panose="020B0502020202020204" pitchFamily="34" charset="0"/>
        </a:defRPr>
      </a:lvl3pPr>
      <a:lvl4pPr algn="l" defTabSz="457200" rtl="0" fontAlgn="base">
        <a:spcBef>
          <a:spcPct val="0"/>
        </a:spcBef>
        <a:spcAft>
          <a:spcPct val="0"/>
        </a:spcAft>
        <a:defRPr sz="4000" b="1">
          <a:solidFill>
            <a:srgbClr val="FEFEFE"/>
          </a:solidFill>
          <a:latin typeface="Century Gothic" panose="020B0502020202020204" pitchFamily="34" charset="0"/>
        </a:defRPr>
      </a:lvl4pPr>
      <a:lvl5pPr algn="l" defTabSz="457200" rtl="0" fontAlgn="base">
        <a:spcBef>
          <a:spcPct val="0"/>
        </a:spcBef>
        <a:spcAft>
          <a:spcPct val="0"/>
        </a:spcAft>
        <a:defRPr sz="4000" b="1">
          <a:solidFill>
            <a:srgbClr val="FEFEFE"/>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fontAlgn="base">
        <a:spcBef>
          <a:spcPct val="20000"/>
        </a:spcBef>
        <a:spcAft>
          <a:spcPts val="600"/>
        </a:spcAft>
        <a:buClr>
          <a:schemeClr val="accent1"/>
        </a:buClr>
        <a:buFont typeface="Wingdings 2" panose="05020102010507070707" pitchFamily="18" charset="2"/>
        <a:buChar char=""/>
        <a:defRPr kern="1200">
          <a:solidFill>
            <a:schemeClr val="tx1"/>
          </a:solidFill>
          <a:latin typeface="+mn-lt"/>
          <a:ea typeface="+mn-ea"/>
          <a:cs typeface="+mn-cs"/>
        </a:defRPr>
      </a:lvl1pPr>
      <a:lvl2pPr marL="742950" indent="-285750" algn="l" defTabSz="457200" rtl="0" fontAlgn="base">
        <a:spcBef>
          <a:spcPct val="20000"/>
        </a:spcBef>
        <a:spcAft>
          <a:spcPts val="600"/>
        </a:spcAft>
        <a:buClr>
          <a:schemeClr val="accent1"/>
        </a:buClr>
        <a:buFont typeface="Wingdings 2" panose="05020102010507070707" pitchFamily="18" charset="2"/>
        <a:buChar char=""/>
        <a:defRPr sz="1600" kern="1200">
          <a:solidFill>
            <a:schemeClr val="tx1"/>
          </a:solidFill>
          <a:latin typeface="+mn-lt"/>
          <a:ea typeface="+mn-ea"/>
          <a:cs typeface="+mn-cs"/>
        </a:defRPr>
      </a:lvl2pPr>
      <a:lvl3pPr marL="1143000" indent="-228600" algn="l" defTabSz="457200" rtl="0" fontAlgn="base">
        <a:spcBef>
          <a:spcPct val="20000"/>
        </a:spcBef>
        <a:spcAft>
          <a:spcPts val="600"/>
        </a:spcAft>
        <a:buClr>
          <a:schemeClr val="accent1"/>
        </a:buClr>
        <a:buFont typeface="Wingdings 2" panose="05020102010507070707" pitchFamily="18" charset="2"/>
        <a:buChar char=""/>
        <a:defRPr sz="1400" kern="1200">
          <a:solidFill>
            <a:schemeClr val="tx1"/>
          </a:solidFill>
          <a:latin typeface="+mn-lt"/>
          <a:ea typeface="+mn-ea"/>
          <a:cs typeface="+mn-cs"/>
        </a:defRPr>
      </a:lvl3pPr>
      <a:lvl4pPr marL="1600200" indent="-228600" algn="l" defTabSz="457200" rtl="0" fontAlgn="base">
        <a:spcBef>
          <a:spcPct val="20000"/>
        </a:spcBef>
        <a:spcAft>
          <a:spcPts val="600"/>
        </a:spcAft>
        <a:buClr>
          <a:schemeClr val="accent1"/>
        </a:buClr>
        <a:buFont typeface="Wingdings 2" panose="05020102010507070707" pitchFamily="18" charset="2"/>
        <a:buChar char=""/>
        <a:defRPr sz="1200" kern="1200">
          <a:solidFill>
            <a:schemeClr val="tx1"/>
          </a:solidFill>
          <a:latin typeface="+mn-lt"/>
          <a:ea typeface="+mn-ea"/>
          <a:cs typeface="+mn-cs"/>
        </a:defRPr>
      </a:lvl4pPr>
      <a:lvl5pPr marL="2057400" indent="-228600" algn="l" defTabSz="457200" rtl="0" fontAlgn="base">
        <a:spcBef>
          <a:spcPct val="20000"/>
        </a:spcBef>
        <a:spcAft>
          <a:spcPts val="600"/>
        </a:spcAft>
        <a:buClr>
          <a:schemeClr val="accent1"/>
        </a:buClr>
        <a:buFont typeface="Wingdings 2" panose="05020102010507070707" pitchFamily="18"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5125"/>
            <a:ext cx="8831263" cy="50450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p:cNvSpPr/>
          <p:nvPr/>
        </p:nvSpPr>
        <p:spPr>
          <a:xfrm>
            <a:off x="152400" y="152400"/>
            <a:ext cx="8813800" cy="1346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Placeholder 1"/>
          <p:cNvSpPr>
            <a:spLocks noGrp="1"/>
          </p:cNvSpPr>
          <p:nvPr>
            <p:ph type="title"/>
          </p:nvPr>
        </p:nvSpPr>
        <p:spPr>
          <a:xfrm>
            <a:off x="381000" y="355600"/>
            <a:ext cx="8382000" cy="1054100"/>
          </a:xfrm>
          <a:prstGeom prst="rect">
            <a:avLst/>
          </a:prstGeom>
        </p:spPr>
        <p:txBody>
          <a:bodyPr vert="horz" lIns="91440" tIns="45720" rIns="91440" bIns="45720" rtlCol="0" anchor="ctr">
            <a:noAutofit/>
          </a:bodyPr>
          <a:lstStyle/>
          <a:p>
            <a:r>
              <a:rPr lang="it-IT"/>
              <a:t>Fare clic per modificare lo stile del titolo</a:t>
            </a:r>
            <a:endParaRPr lang="en-US" dirty="0"/>
          </a:p>
        </p:txBody>
      </p:sp>
      <p:sp>
        <p:nvSpPr>
          <p:cNvPr id="3" name="Text Placeholder 2"/>
          <p:cNvSpPr>
            <a:spLocks noGrp="1"/>
          </p:cNvSpPr>
          <p:nvPr>
            <p:ph type="body" idx="1"/>
          </p:nvPr>
        </p:nvSpPr>
        <p:spPr>
          <a:xfrm>
            <a:off x="381000" y="1719263"/>
            <a:ext cx="8407400" cy="44069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371475" y="6356350"/>
            <a:ext cx="2133600" cy="274638"/>
          </a:xfrm>
          <a:prstGeom prst="rect">
            <a:avLst/>
          </a:prstGeom>
        </p:spPr>
        <p:txBody>
          <a:bodyPr vert="horz" lIns="91440" tIns="45720" rIns="91440" bIns="45720" rtlCol="0" anchor="ctr"/>
          <a:lstStyle>
            <a:lvl1pPr algn="l" eaLnBrk="1" hangingPunct="1">
              <a:defRPr sz="1100">
                <a:solidFill>
                  <a:schemeClr val="tx2"/>
                </a:solidFill>
                <a:latin typeface="Arial" charset="0"/>
                <a:cs typeface="Arial" charset="0"/>
              </a:defRPr>
            </a:lvl1pPr>
          </a:lstStyle>
          <a:p>
            <a:pPr>
              <a:defRPr/>
            </a:pPr>
            <a:fld id="{F2A3BAF3-F4A6-4631-B888-FF1D3DD98C86}" type="datetimeFigureOut">
              <a:rPr lang="it-IT"/>
              <a:pPr>
                <a:defRPr/>
              </a:pPr>
              <a:t>18/09/2024</a:t>
            </a:fld>
            <a:endParaRPr lang="it-IT"/>
          </a:p>
        </p:txBody>
      </p:sp>
      <p:sp>
        <p:nvSpPr>
          <p:cNvPr id="5" name="Footer Placeholder 4"/>
          <p:cNvSpPr>
            <a:spLocks noGrp="1"/>
          </p:cNvSpPr>
          <p:nvPr>
            <p:ph type="ftr" sz="quarter" idx="3"/>
          </p:nvPr>
        </p:nvSpPr>
        <p:spPr>
          <a:xfrm>
            <a:off x="3048000" y="6356350"/>
            <a:ext cx="3352800" cy="274638"/>
          </a:xfrm>
          <a:prstGeom prst="rect">
            <a:avLst/>
          </a:prstGeom>
        </p:spPr>
        <p:txBody>
          <a:bodyPr vert="horz" lIns="91440" tIns="45720" rIns="91440" bIns="45720" rtlCol="0" anchor="ctr"/>
          <a:lstStyle>
            <a:lvl1pPr algn="ctr" eaLnBrk="1" hangingPunct="1">
              <a:defRPr sz="1100">
                <a:solidFill>
                  <a:schemeClr val="tx2"/>
                </a:solidFill>
                <a:latin typeface="Arial" charset="0"/>
                <a:cs typeface="Arial" charset="0"/>
              </a:defRPr>
            </a:lvl1pPr>
          </a:lstStyle>
          <a:p>
            <a:pPr>
              <a:defRPr/>
            </a:pPr>
            <a:endParaRPr lang="it-IT"/>
          </a:p>
        </p:txBody>
      </p:sp>
      <p:sp>
        <p:nvSpPr>
          <p:cNvPr id="6" name="Slide Number Placeholder 5"/>
          <p:cNvSpPr>
            <a:spLocks noGrp="1"/>
          </p:cNvSpPr>
          <p:nvPr>
            <p:ph type="sldNum" sz="quarter" idx="4"/>
          </p:nvPr>
        </p:nvSpPr>
        <p:spPr>
          <a:xfrm>
            <a:off x="8234363" y="6354763"/>
            <a:ext cx="582612" cy="274637"/>
          </a:xfrm>
          <a:prstGeom prst="rect">
            <a:avLst/>
          </a:prstGeom>
          <a:ln w="19050">
            <a:noFill/>
          </a:ln>
        </p:spPr>
        <p:txBody>
          <a:bodyPr vert="horz" wrap="square" lIns="91440" tIns="45720" rIns="91440" bIns="45720" numCol="1" anchor="ctr" anchorCtr="0" compatLnSpc="1">
            <a:prstTxWarp prst="textNoShape">
              <a:avLst/>
            </a:prstTxWarp>
          </a:bodyPr>
          <a:lstStyle>
            <a:lvl1pPr algn="ctr">
              <a:defRPr sz="1100">
                <a:solidFill>
                  <a:schemeClr val="tx2"/>
                </a:solidFill>
              </a:defRPr>
            </a:lvl1pPr>
          </a:lstStyle>
          <a:p>
            <a:fld id="{58DBCCC2-74D3-43BA-8DA0-0A8C7DF3F8CF}" type="slidenum">
              <a:rPr lang="it-IT"/>
              <a:pPr/>
              <a:t>‹N›</a:t>
            </a:fld>
            <a:endParaRPr lang="it-IT"/>
          </a:p>
        </p:txBody>
      </p:sp>
    </p:spTree>
  </p:cSld>
  <p:clrMap bg1="lt1" tx1="dk1" bg2="lt2" tx2="dk2" accent1="accent1" accent2="accent2" accent3="accent3" accent4="accent4" accent5="accent5" accent6="accent6" hlink="hlink" folHlink="folHlink"/>
  <p:sldLayoutIdLst>
    <p:sldLayoutId id="2147485145" r:id="rId1"/>
    <p:sldLayoutId id="2147485022" r:id="rId2"/>
    <p:sldLayoutId id="2147485146" r:id="rId3"/>
    <p:sldLayoutId id="2147485021" r:id="rId4"/>
    <p:sldLayoutId id="2147485020" r:id="rId5"/>
    <p:sldLayoutId id="2147485019" r:id="rId6"/>
    <p:sldLayoutId id="2147485147" r:id="rId7"/>
    <p:sldLayoutId id="2147485148" r:id="rId8"/>
    <p:sldLayoutId id="2147485149" r:id="rId9"/>
    <p:sldLayoutId id="2147485018" r:id="rId10"/>
    <p:sldLayoutId id="2147485150" r:id="rId11"/>
  </p:sldLayoutIdLst>
  <p:txStyles>
    <p:titleStyle>
      <a:lvl1pPr algn="ctr" rtl="0" eaLnBrk="0" fontAlgn="base" hangingPunct="0">
        <a:spcBef>
          <a:spcPct val="0"/>
        </a:spcBef>
        <a:spcAft>
          <a:spcPct val="0"/>
        </a:spcAft>
        <a:defRPr sz="3200" kern="1200" cap="all" spc="200">
          <a:solidFill>
            <a:schemeClr val="bg1"/>
          </a:solidFill>
          <a:latin typeface="+mj-lt"/>
          <a:ea typeface="+mj-ea"/>
          <a:cs typeface="+mj-cs"/>
        </a:defRPr>
      </a:lvl1pPr>
      <a:lvl2pPr algn="ctr" rtl="0" eaLnBrk="0" fontAlgn="base" hangingPunct="0">
        <a:spcBef>
          <a:spcPct val="0"/>
        </a:spcBef>
        <a:spcAft>
          <a:spcPct val="0"/>
        </a:spcAft>
        <a:defRPr sz="3200">
          <a:solidFill>
            <a:schemeClr val="bg1"/>
          </a:solidFill>
          <a:latin typeface="Franklin Gothic Medium" pitchFamily="34" charset="0"/>
        </a:defRPr>
      </a:lvl2pPr>
      <a:lvl3pPr algn="ctr" rtl="0" eaLnBrk="0" fontAlgn="base" hangingPunct="0">
        <a:spcBef>
          <a:spcPct val="0"/>
        </a:spcBef>
        <a:spcAft>
          <a:spcPct val="0"/>
        </a:spcAft>
        <a:defRPr sz="3200">
          <a:solidFill>
            <a:schemeClr val="bg1"/>
          </a:solidFill>
          <a:latin typeface="Franklin Gothic Medium" pitchFamily="34" charset="0"/>
        </a:defRPr>
      </a:lvl3pPr>
      <a:lvl4pPr algn="ctr" rtl="0" eaLnBrk="0" fontAlgn="base" hangingPunct="0">
        <a:spcBef>
          <a:spcPct val="0"/>
        </a:spcBef>
        <a:spcAft>
          <a:spcPct val="0"/>
        </a:spcAft>
        <a:defRPr sz="3200">
          <a:solidFill>
            <a:schemeClr val="bg1"/>
          </a:solidFill>
          <a:latin typeface="Franklin Gothic Medium" pitchFamily="34" charset="0"/>
        </a:defRPr>
      </a:lvl4pPr>
      <a:lvl5pPr algn="ctr" rtl="0" eaLnBrk="0" fontAlgn="base" hangingPunct="0">
        <a:spcBef>
          <a:spcPct val="0"/>
        </a:spcBef>
        <a:spcAft>
          <a:spcPct val="0"/>
        </a:spcAft>
        <a:defRPr sz="3200">
          <a:solidFill>
            <a:schemeClr val="bg1"/>
          </a:solidFill>
          <a:latin typeface="Franklin Gothic Medium" pitchFamily="34" charset="0"/>
        </a:defRPr>
      </a:lvl5pPr>
      <a:lvl6pPr marL="457200" algn="ctr" rtl="0" fontAlgn="base">
        <a:spcBef>
          <a:spcPct val="0"/>
        </a:spcBef>
        <a:spcAft>
          <a:spcPct val="0"/>
        </a:spcAft>
        <a:defRPr sz="3200">
          <a:solidFill>
            <a:schemeClr val="bg1"/>
          </a:solidFill>
          <a:latin typeface="Franklin Gothic Medium" pitchFamily="34" charset="0"/>
        </a:defRPr>
      </a:lvl6pPr>
      <a:lvl7pPr marL="914400" algn="ctr" rtl="0" fontAlgn="base">
        <a:spcBef>
          <a:spcPct val="0"/>
        </a:spcBef>
        <a:spcAft>
          <a:spcPct val="0"/>
        </a:spcAft>
        <a:defRPr sz="3200">
          <a:solidFill>
            <a:schemeClr val="bg1"/>
          </a:solidFill>
          <a:latin typeface="Franklin Gothic Medium" pitchFamily="34" charset="0"/>
        </a:defRPr>
      </a:lvl7pPr>
      <a:lvl8pPr marL="1371600" algn="ctr" rtl="0" fontAlgn="base">
        <a:spcBef>
          <a:spcPct val="0"/>
        </a:spcBef>
        <a:spcAft>
          <a:spcPct val="0"/>
        </a:spcAft>
        <a:defRPr sz="3200">
          <a:solidFill>
            <a:schemeClr val="bg1"/>
          </a:solidFill>
          <a:latin typeface="Franklin Gothic Medium" pitchFamily="34" charset="0"/>
        </a:defRPr>
      </a:lvl8pPr>
      <a:lvl9pPr marL="1828800" algn="ctr" rtl="0" fontAlgn="base">
        <a:spcBef>
          <a:spcPct val="0"/>
        </a:spcBef>
        <a:spcAft>
          <a:spcPct val="0"/>
        </a:spcAft>
        <a:defRPr sz="3200">
          <a:solidFill>
            <a:schemeClr val="bg1"/>
          </a:solidFill>
          <a:latin typeface="Franklin Gothic Medium" pitchFamily="34" charset="0"/>
        </a:defRPr>
      </a:lvl9pPr>
    </p:titleStyle>
    <p:bodyStyle>
      <a:lvl1pPr marL="273050" indent="-228600" algn="l" rtl="0" eaLnBrk="0" fontAlgn="base" hangingPunct="0">
        <a:spcBef>
          <a:spcPct val="20000"/>
        </a:spcBef>
        <a:spcAft>
          <a:spcPct val="0"/>
        </a:spcAft>
        <a:buClr>
          <a:schemeClr val="accent1"/>
        </a:buClr>
        <a:buFont typeface="Wingdings 2" panose="05020102010507070707" pitchFamily="18" charset="2"/>
        <a:buChar char=""/>
        <a:defRPr sz="2000" kern="1200" spc="150">
          <a:solidFill>
            <a:schemeClr val="tx2"/>
          </a:solidFill>
          <a:latin typeface="+mn-lt"/>
          <a:ea typeface="+mn-ea"/>
          <a:cs typeface="+mn-cs"/>
        </a:defRPr>
      </a:lvl1pPr>
      <a:lvl2pPr marL="547688" indent="-182563" algn="l" rtl="0" eaLnBrk="0" fontAlgn="base" hangingPunct="0">
        <a:spcBef>
          <a:spcPct val="20000"/>
        </a:spcBef>
        <a:spcAft>
          <a:spcPct val="0"/>
        </a:spcAft>
        <a:buClr>
          <a:schemeClr val="accent2"/>
        </a:buClr>
        <a:buFont typeface="Wingdings" panose="05000000000000000000" pitchFamily="2" charset="2"/>
        <a:buChar char="§"/>
        <a:defRPr kern="1200" spc="100">
          <a:solidFill>
            <a:schemeClr val="tx2"/>
          </a:solidFill>
          <a:latin typeface="+mn-lt"/>
          <a:ea typeface="+mn-ea"/>
          <a:cs typeface="+mn-cs"/>
        </a:defRPr>
      </a:lvl2pPr>
      <a:lvl3pPr marL="822325" indent="-182563" algn="l" rtl="0" eaLnBrk="0" fontAlgn="base" hangingPunct="0">
        <a:spcBef>
          <a:spcPct val="20000"/>
        </a:spcBef>
        <a:spcAft>
          <a:spcPct val="0"/>
        </a:spcAft>
        <a:buClr>
          <a:srgbClr val="928B70"/>
        </a:buClr>
        <a:buFont typeface="Wingdings" panose="05000000000000000000" pitchFamily="2" charset="2"/>
        <a:buChar char="§"/>
        <a:defRPr sz="1600" kern="1200" spc="100">
          <a:solidFill>
            <a:schemeClr val="tx2"/>
          </a:solidFill>
          <a:latin typeface="+mn-lt"/>
          <a:ea typeface="+mn-ea"/>
          <a:cs typeface="+mn-cs"/>
        </a:defRPr>
      </a:lvl3pPr>
      <a:lvl4pPr marL="1096963" indent="-182563" algn="l" rtl="0" eaLnBrk="0" fontAlgn="base" hangingPunct="0">
        <a:spcBef>
          <a:spcPct val="20000"/>
        </a:spcBef>
        <a:spcAft>
          <a:spcPct val="0"/>
        </a:spcAft>
        <a:buClr>
          <a:srgbClr val="87706B"/>
        </a:buClr>
        <a:buFont typeface="Wingdings" panose="05000000000000000000" pitchFamily="2" charset="2"/>
        <a:buChar char="§"/>
        <a:defRPr sz="1400" kern="1200">
          <a:solidFill>
            <a:schemeClr val="tx2"/>
          </a:solidFill>
          <a:latin typeface="+mn-lt"/>
          <a:ea typeface="+mn-ea"/>
          <a:cs typeface="+mn-cs"/>
        </a:defRPr>
      </a:lvl4pPr>
      <a:lvl5pPr marL="1279525" indent="-182563" algn="l" rtl="0" eaLnBrk="0" fontAlgn="base" hangingPunct="0">
        <a:spcBef>
          <a:spcPct val="20000"/>
        </a:spcBef>
        <a:spcAft>
          <a:spcPct val="0"/>
        </a:spcAft>
        <a:buClr>
          <a:srgbClr val="6F777D"/>
        </a:buClr>
        <a:buFont typeface="Wingdings" panose="05000000000000000000" pitchFamily="2" charset="2"/>
        <a:buChar char="§"/>
        <a:defRPr sz="1300" kern="1200" spc="10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p:nvPr/>
        </p:nvSpPr>
        <p:spPr>
          <a:xfrm>
            <a:off x="182563" y="182563"/>
            <a:ext cx="8778875" cy="6492875"/>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80579" name="Title Placeholder 1"/>
          <p:cNvSpPr>
            <a:spLocks noGrp="1"/>
          </p:cNvSpPr>
          <p:nvPr>
            <p:ph type="title"/>
          </p:nvPr>
        </p:nvSpPr>
        <p:spPr bwMode="auto">
          <a:xfrm>
            <a:off x="857250" y="609600"/>
            <a:ext cx="7407275"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t>Fare clic per modificare lo stile del titolo</a:t>
            </a:r>
            <a:endParaRPr lang="en-US"/>
          </a:p>
        </p:txBody>
      </p:sp>
      <p:sp>
        <p:nvSpPr>
          <p:cNvPr id="280580" name="Text Placeholder 2"/>
          <p:cNvSpPr>
            <a:spLocks noGrp="1"/>
          </p:cNvSpPr>
          <p:nvPr>
            <p:ph type="body" idx="1"/>
          </p:nvPr>
        </p:nvSpPr>
        <p:spPr bwMode="auto">
          <a:xfrm>
            <a:off x="857250" y="2057400"/>
            <a:ext cx="74041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857250" y="6224588"/>
            <a:ext cx="1746250" cy="365125"/>
          </a:xfrm>
          <a:prstGeom prst="rect">
            <a:avLst/>
          </a:prstGeom>
        </p:spPr>
        <p:txBody>
          <a:bodyPr vert="horz" lIns="91440" tIns="45720" rIns="91440" bIns="45720" rtlCol="0" anchor="ctr"/>
          <a:lstStyle>
            <a:lvl1pPr algn="l" eaLnBrk="0" hangingPunct="0">
              <a:defRPr sz="1000" smtClean="0">
                <a:solidFill>
                  <a:schemeClr val="accent1"/>
                </a:solidFill>
              </a:defRPr>
            </a:lvl1pPr>
          </a:lstStyle>
          <a:p>
            <a:pPr>
              <a:defRPr/>
            </a:pPr>
            <a:fld id="{7F16164E-CFA7-4B46-8EE9-086F3F6B981C}" type="datetimeFigureOut">
              <a:rPr lang="it-IT"/>
              <a:pPr>
                <a:defRPr/>
              </a:pPr>
              <a:t>18/09/2024</a:t>
            </a:fld>
            <a:endParaRPr lang="it-IT"/>
          </a:p>
        </p:txBody>
      </p:sp>
      <p:sp>
        <p:nvSpPr>
          <p:cNvPr id="5" name="Footer Placeholder 4"/>
          <p:cNvSpPr>
            <a:spLocks noGrp="1"/>
          </p:cNvSpPr>
          <p:nvPr>
            <p:ph type="ftr" sz="quarter" idx="3"/>
          </p:nvPr>
        </p:nvSpPr>
        <p:spPr>
          <a:xfrm>
            <a:off x="2962275" y="6224588"/>
            <a:ext cx="3538538" cy="365125"/>
          </a:xfrm>
          <a:prstGeom prst="rect">
            <a:avLst/>
          </a:prstGeom>
        </p:spPr>
        <p:txBody>
          <a:bodyPr vert="horz" lIns="91440" tIns="45720" rIns="91440" bIns="45720" rtlCol="0" anchor="ctr"/>
          <a:lstStyle>
            <a:lvl1pPr algn="ctr" eaLnBrk="0" hangingPunct="0">
              <a:defRPr sz="1000">
                <a:solidFill>
                  <a:schemeClr val="accent1"/>
                </a:solidFill>
              </a:defRPr>
            </a:lvl1pPr>
          </a:lstStyle>
          <a:p>
            <a:pPr>
              <a:defRPr/>
            </a:pPr>
            <a:endParaRPr lang="it-IT"/>
          </a:p>
        </p:txBody>
      </p:sp>
      <p:sp>
        <p:nvSpPr>
          <p:cNvPr id="6" name="Slide Number Placeholder 5"/>
          <p:cNvSpPr>
            <a:spLocks noGrp="1"/>
          </p:cNvSpPr>
          <p:nvPr>
            <p:ph type="sldNum" sz="quarter" idx="4"/>
          </p:nvPr>
        </p:nvSpPr>
        <p:spPr>
          <a:xfrm>
            <a:off x="6997700" y="6224588"/>
            <a:ext cx="1279525" cy="365125"/>
          </a:xfrm>
          <a:prstGeom prst="rect">
            <a:avLst/>
          </a:prstGeom>
        </p:spPr>
        <p:txBody>
          <a:bodyPr vert="horz" wrap="square" lIns="91440" tIns="45720" rIns="91440" bIns="45720" numCol="1" anchor="ctr" anchorCtr="0" compatLnSpc="1">
            <a:prstTxWarp prst="textNoShape">
              <a:avLst/>
            </a:prstTxWarp>
          </a:bodyPr>
          <a:lstStyle>
            <a:lvl1pPr algn="r" eaLnBrk="0" hangingPunct="0">
              <a:defRPr sz="1000">
                <a:solidFill>
                  <a:schemeClr val="accent1"/>
                </a:solidFill>
              </a:defRPr>
            </a:lvl1pPr>
          </a:lstStyle>
          <a:p>
            <a:fld id="{C71CACBE-1E4A-4749-9264-EF1E937059BB}" type="slidenum">
              <a:rPr lang="it-IT"/>
              <a:pPr/>
              <a:t>‹N›</a:t>
            </a:fld>
            <a:endParaRPr lang="it-IT"/>
          </a:p>
        </p:txBody>
      </p:sp>
    </p:spTree>
  </p:cSld>
  <p:clrMap bg1="lt1" tx1="dk1" bg2="lt2" tx2="dk2" accent1="accent1" accent2="accent2" accent3="accent3" accent4="accent4" accent5="accent5" accent6="accent6" hlink="hlink" folHlink="folHlink"/>
  <p:sldLayoutIdLst>
    <p:sldLayoutId id="2147485276" r:id="rId1"/>
    <p:sldLayoutId id="2147485128" r:id="rId2"/>
    <p:sldLayoutId id="2147485277" r:id="rId3"/>
    <p:sldLayoutId id="2147485127" r:id="rId4"/>
    <p:sldLayoutId id="2147485126" r:id="rId5"/>
    <p:sldLayoutId id="2147485125" r:id="rId6"/>
    <p:sldLayoutId id="2147485124" r:id="rId7"/>
    <p:sldLayoutId id="2147485123" r:id="rId8"/>
    <p:sldLayoutId id="2147485122" r:id="rId9"/>
    <p:sldLayoutId id="2147485121" r:id="rId10"/>
    <p:sldLayoutId id="2147485120" r:id="rId11"/>
  </p:sldLayoutIdLst>
  <p:txStyles>
    <p:titleStyle>
      <a:lvl1pPr algn="l" defTabSz="685800" rtl="0" fontAlgn="base">
        <a:lnSpc>
          <a:spcPct val="90000"/>
        </a:lnSpc>
        <a:spcBef>
          <a:spcPct val="0"/>
        </a:spcBef>
        <a:spcAft>
          <a:spcPct val="0"/>
        </a:spcAft>
        <a:defRPr sz="4000" kern="1200">
          <a:solidFill>
            <a:schemeClr val="accent1"/>
          </a:solidFill>
          <a:latin typeface="+mj-lt"/>
          <a:ea typeface="+mj-ea"/>
          <a:cs typeface="+mj-cs"/>
        </a:defRPr>
      </a:lvl1pPr>
      <a:lvl2pPr algn="l" defTabSz="685800" rtl="0" fontAlgn="base">
        <a:lnSpc>
          <a:spcPct val="90000"/>
        </a:lnSpc>
        <a:spcBef>
          <a:spcPct val="0"/>
        </a:spcBef>
        <a:spcAft>
          <a:spcPct val="0"/>
        </a:spcAft>
        <a:defRPr sz="4000">
          <a:solidFill>
            <a:schemeClr val="accent1"/>
          </a:solidFill>
          <a:latin typeface="Corbel" panose="020B0503020204020204" pitchFamily="34" charset="0"/>
        </a:defRPr>
      </a:lvl2pPr>
      <a:lvl3pPr algn="l" defTabSz="685800" rtl="0" fontAlgn="base">
        <a:lnSpc>
          <a:spcPct val="90000"/>
        </a:lnSpc>
        <a:spcBef>
          <a:spcPct val="0"/>
        </a:spcBef>
        <a:spcAft>
          <a:spcPct val="0"/>
        </a:spcAft>
        <a:defRPr sz="4000">
          <a:solidFill>
            <a:schemeClr val="accent1"/>
          </a:solidFill>
          <a:latin typeface="Corbel" panose="020B0503020204020204" pitchFamily="34" charset="0"/>
        </a:defRPr>
      </a:lvl3pPr>
      <a:lvl4pPr algn="l" defTabSz="685800" rtl="0" fontAlgn="base">
        <a:lnSpc>
          <a:spcPct val="90000"/>
        </a:lnSpc>
        <a:spcBef>
          <a:spcPct val="0"/>
        </a:spcBef>
        <a:spcAft>
          <a:spcPct val="0"/>
        </a:spcAft>
        <a:defRPr sz="4000">
          <a:solidFill>
            <a:schemeClr val="accent1"/>
          </a:solidFill>
          <a:latin typeface="Corbel" panose="020B0503020204020204" pitchFamily="34" charset="0"/>
        </a:defRPr>
      </a:lvl4pPr>
      <a:lvl5pPr algn="l" defTabSz="685800" rtl="0" fontAlgn="base">
        <a:lnSpc>
          <a:spcPct val="90000"/>
        </a:lnSpc>
        <a:spcBef>
          <a:spcPct val="0"/>
        </a:spcBef>
        <a:spcAft>
          <a:spcPct val="0"/>
        </a:spcAft>
        <a:defRPr sz="4000">
          <a:solidFill>
            <a:schemeClr val="accent1"/>
          </a:solidFill>
          <a:latin typeface="Corbel" panose="020B0503020204020204" pitchFamily="34" charset="0"/>
        </a:defRPr>
      </a:lvl5pPr>
      <a:lvl6pPr marL="457200" algn="l" defTabSz="685800" rtl="0" fontAlgn="base">
        <a:lnSpc>
          <a:spcPct val="90000"/>
        </a:lnSpc>
        <a:spcBef>
          <a:spcPct val="0"/>
        </a:spcBef>
        <a:spcAft>
          <a:spcPct val="0"/>
        </a:spcAft>
        <a:defRPr sz="4000">
          <a:solidFill>
            <a:schemeClr val="accent1"/>
          </a:solidFill>
          <a:latin typeface="Corbel" panose="020B0503020204020204" pitchFamily="34" charset="0"/>
        </a:defRPr>
      </a:lvl6pPr>
      <a:lvl7pPr marL="914400" algn="l" defTabSz="685800" rtl="0" fontAlgn="base">
        <a:lnSpc>
          <a:spcPct val="90000"/>
        </a:lnSpc>
        <a:spcBef>
          <a:spcPct val="0"/>
        </a:spcBef>
        <a:spcAft>
          <a:spcPct val="0"/>
        </a:spcAft>
        <a:defRPr sz="4000">
          <a:solidFill>
            <a:schemeClr val="accent1"/>
          </a:solidFill>
          <a:latin typeface="Corbel" panose="020B0503020204020204" pitchFamily="34" charset="0"/>
        </a:defRPr>
      </a:lvl7pPr>
      <a:lvl8pPr marL="1371600" algn="l" defTabSz="685800" rtl="0" fontAlgn="base">
        <a:lnSpc>
          <a:spcPct val="90000"/>
        </a:lnSpc>
        <a:spcBef>
          <a:spcPct val="0"/>
        </a:spcBef>
        <a:spcAft>
          <a:spcPct val="0"/>
        </a:spcAft>
        <a:defRPr sz="4000">
          <a:solidFill>
            <a:schemeClr val="accent1"/>
          </a:solidFill>
          <a:latin typeface="Corbel" panose="020B0503020204020204" pitchFamily="34" charset="0"/>
        </a:defRPr>
      </a:lvl8pPr>
      <a:lvl9pPr marL="1828800" algn="l" defTabSz="685800" rtl="0" fontAlgn="base">
        <a:lnSpc>
          <a:spcPct val="90000"/>
        </a:lnSpc>
        <a:spcBef>
          <a:spcPct val="0"/>
        </a:spcBef>
        <a:spcAft>
          <a:spcPct val="0"/>
        </a:spcAft>
        <a:defRPr sz="4000">
          <a:solidFill>
            <a:schemeClr val="accent1"/>
          </a:solidFill>
          <a:latin typeface="Corbel" panose="020B0503020204020204" pitchFamily="34" charset="0"/>
        </a:defRPr>
      </a:lvl9pPr>
    </p:titleStyle>
    <p:bodyStyle>
      <a:lvl1pPr marL="171450" indent="-136525" algn="l" defTabSz="685800" rtl="0" fontAlgn="base">
        <a:lnSpc>
          <a:spcPct val="90000"/>
        </a:lnSpc>
        <a:spcBef>
          <a:spcPts val="1000"/>
        </a:spcBef>
        <a:spcAft>
          <a:spcPct val="0"/>
        </a:spcAft>
        <a:buClr>
          <a:schemeClr val="accent1"/>
        </a:buClr>
        <a:buSzPct val="80000"/>
        <a:buFont typeface="Corbel" panose="020B0503020204020204" pitchFamily="34" charset="0"/>
        <a:buChar char="•"/>
        <a:defRPr sz="2000" kern="1200">
          <a:solidFill>
            <a:schemeClr val="accent1"/>
          </a:solidFill>
          <a:latin typeface="+mn-lt"/>
          <a:ea typeface="+mn-ea"/>
          <a:cs typeface="+mn-cs"/>
        </a:defRPr>
      </a:lvl1pPr>
      <a:lvl2pPr marL="342900" indent="-136525" algn="l" defTabSz="685800" rtl="0" fontAlgn="base">
        <a:lnSpc>
          <a:spcPct val="90000"/>
        </a:lnSpc>
        <a:spcBef>
          <a:spcPts val="150"/>
        </a:spcBef>
        <a:spcAft>
          <a:spcPts val="300"/>
        </a:spcAft>
        <a:buClr>
          <a:schemeClr val="accent1"/>
        </a:buClr>
        <a:buSzPct val="80000"/>
        <a:buFont typeface="Corbel" pitchFamily="34" charset="0"/>
        <a:buChar char="•"/>
        <a:defRPr kern="1200">
          <a:solidFill>
            <a:schemeClr val="accent1"/>
          </a:solidFill>
          <a:latin typeface="+mn-lt"/>
          <a:ea typeface="+mn-ea"/>
          <a:cs typeface="+mn-cs"/>
        </a:defRPr>
      </a:lvl2pPr>
      <a:lvl3pPr marL="547688" indent="-136525" algn="l" defTabSz="685800" rtl="0" fontAlgn="base">
        <a:lnSpc>
          <a:spcPct val="90000"/>
        </a:lnSpc>
        <a:spcBef>
          <a:spcPts val="150"/>
        </a:spcBef>
        <a:spcAft>
          <a:spcPts val="300"/>
        </a:spcAft>
        <a:buClr>
          <a:schemeClr val="accent1"/>
        </a:buClr>
        <a:buSzPct val="80000"/>
        <a:buFont typeface="Corbel" pitchFamily="34" charset="0"/>
        <a:buChar char="•"/>
        <a:defRPr sz="1600" kern="1200">
          <a:solidFill>
            <a:schemeClr val="accent1"/>
          </a:solidFill>
          <a:latin typeface="+mn-lt"/>
          <a:ea typeface="+mn-ea"/>
          <a:cs typeface="+mn-cs"/>
        </a:defRPr>
      </a:lvl3pPr>
      <a:lvl4pPr marL="754063" indent="-136525" algn="l" defTabSz="685800" rtl="0" fontAlgn="base">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4pPr>
      <a:lvl5pPr marL="919163" indent="-136525" algn="l" defTabSz="685800" rtl="0" fontAlgn="base">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5pPr>
      <a:lvl6pPr marL="11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0" y="609600"/>
            <a:ext cx="7764463" cy="969963"/>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685800" y="1731963"/>
            <a:ext cx="7764463" cy="4059237"/>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5759450" y="5883275"/>
            <a:ext cx="2057400" cy="365125"/>
          </a:xfrm>
          <a:prstGeom prst="rect">
            <a:avLst/>
          </a:prstGeom>
        </p:spPr>
        <p:txBody>
          <a:bodyPr vert="horz" lIns="91440" tIns="45720" rIns="91440" bIns="45720" rtlCol="0" anchor="ctr"/>
          <a:lstStyle>
            <a:lvl1pPr algn="r" eaLnBrk="0" hangingPunct="0">
              <a:defRPr sz="1000" smtClean="0">
                <a:solidFill>
                  <a:schemeClr val="tx1">
                    <a:lumMod val="95000"/>
                  </a:schemeClr>
                </a:solidFill>
                <a:effectLst>
                  <a:outerShdw blurRad="50800" dist="38100" dir="2700000" algn="tl" rotWithShape="0">
                    <a:schemeClr val="bg1">
                      <a:alpha val="43000"/>
                    </a:schemeClr>
                  </a:outerShdw>
                </a:effectLst>
              </a:defRPr>
            </a:lvl1pPr>
          </a:lstStyle>
          <a:p>
            <a:pPr>
              <a:defRPr/>
            </a:pPr>
            <a:fld id="{93EAA852-CF03-4B1F-8595-C3FEDA464D37}" type="datetimeFigureOut">
              <a:rPr lang="it-IT"/>
              <a:pPr>
                <a:defRPr/>
              </a:pPr>
              <a:t>18/09/2024</a:t>
            </a:fld>
            <a:endParaRPr lang="it-IT"/>
          </a:p>
        </p:txBody>
      </p:sp>
      <p:sp>
        <p:nvSpPr>
          <p:cNvPr id="5" name="Footer Placeholder 4"/>
          <p:cNvSpPr>
            <a:spLocks noGrp="1"/>
          </p:cNvSpPr>
          <p:nvPr>
            <p:ph type="ftr" sz="quarter" idx="3"/>
          </p:nvPr>
        </p:nvSpPr>
        <p:spPr>
          <a:xfrm>
            <a:off x="685800" y="5883275"/>
            <a:ext cx="5003800" cy="365125"/>
          </a:xfrm>
          <a:prstGeom prst="rect">
            <a:avLst/>
          </a:prstGeom>
        </p:spPr>
        <p:txBody>
          <a:bodyPr vert="horz" lIns="91440" tIns="45720" rIns="91440" bIns="45720" rtlCol="0" anchor="ctr"/>
          <a:lstStyle>
            <a:lvl1pPr algn="l" eaLnBrk="0" hangingPunct="0">
              <a:defRPr sz="1000">
                <a:solidFill>
                  <a:schemeClr val="tx1">
                    <a:lumMod val="95000"/>
                  </a:schemeClr>
                </a:solidFill>
                <a:effectLst>
                  <a:outerShdw blurRad="50800" dist="38100" dir="2700000" algn="tl" rotWithShape="0">
                    <a:schemeClr val="bg1">
                      <a:alpha val="43000"/>
                    </a:schemeClr>
                  </a:outerShdw>
                </a:effectLst>
              </a:defRPr>
            </a:lvl1pPr>
          </a:lstStyle>
          <a:p>
            <a:pPr>
              <a:defRPr/>
            </a:pPr>
            <a:endParaRPr lang="it-IT"/>
          </a:p>
        </p:txBody>
      </p:sp>
      <p:sp>
        <p:nvSpPr>
          <p:cNvPr id="6" name="Slide Number Placeholder 5"/>
          <p:cNvSpPr>
            <a:spLocks noGrp="1"/>
          </p:cNvSpPr>
          <p:nvPr>
            <p:ph type="sldNum" sz="quarter" idx="4"/>
          </p:nvPr>
        </p:nvSpPr>
        <p:spPr>
          <a:xfrm>
            <a:off x="7885113" y="5883275"/>
            <a:ext cx="565150" cy="365125"/>
          </a:xfrm>
          <a:prstGeom prst="rect">
            <a:avLst/>
          </a:prstGeom>
        </p:spPr>
        <p:txBody>
          <a:bodyPr vert="horz" wrap="square" lIns="91440" tIns="45720" rIns="91440" bIns="45720" numCol="1" anchor="ctr" anchorCtr="0" compatLnSpc="1">
            <a:prstTxWarp prst="textNoShape">
              <a:avLst/>
            </a:prstTxWarp>
          </a:bodyPr>
          <a:lstStyle>
            <a:lvl1pPr algn="r" eaLnBrk="0" hangingPunct="0">
              <a:defRPr sz="1000">
                <a:solidFill>
                  <a:srgbClr val="F2F2F2"/>
                </a:solidFill>
                <a:effectLst>
                  <a:outerShdw blurRad="38100" dist="38100" dir="2700000" algn="tl">
                    <a:srgbClr val="212123"/>
                  </a:outerShdw>
                </a:effectLst>
              </a:defRPr>
            </a:lvl1pPr>
          </a:lstStyle>
          <a:p>
            <a:fld id="{7A22BF48-B27F-4024-BED6-0012F9DC247C}" type="slidenum">
              <a:rPr lang="it-IT"/>
              <a:pPr/>
              <a:t>‹N›</a:t>
            </a:fld>
            <a:endParaRPr lang="it-IT"/>
          </a:p>
        </p:txBody>
      </p:sp>
    </p:spTree>
  </p:cSld>
  <p:clrMap bg1="dk1" tx1="lt1" bg2="dk2" tx2="lt2" accent1="accent1" accent2="accent2" accent3="accent3" accent4="accent4" accent5="accent5" accent6="accent6" hlink="hlink" folHlink="folHlink"/>
  <p:sldLayoutIdLst>
    <p:sldLayoutId id="2147485140" r:id="rId1"/>
    <p:sldLayoutId id="2147485139" r:id="rId2"/>
    <p:sldLayoutId id="2147485138" r:id="rId3"/>
    <p:sldLayoutId id="2147485137" r:id="rId4"/>
    <p:sldLayoutId id="2147485278" r:id="rId5"/>
    <p:sldLayoutId id="2147485136" r:id="rId6"/>
    <p:sldLayoutId id="2147485135" r:id="rId7"/>
    <p:sldLayoutId id="2147485134" r:id="rId8"/>
    <p:sldLayoutId id="2147485279" r:id="rId9"/>
    <p:sldLayoutId id="2147485280" r:id="rId10"/>
    <p:sldLayoutId id="2147485133" r:id="rId11"/>
    <p:sldLayoutId id="2147485281" r:id="rId12"/>
    <p:sldLayoutId id="2147485132" r:id="rId13"/>
    <p:sldLayoutId id="2147485131" r:id="rId14"/>
    <p:sldLayoutId id="2147485282" r:id="rId15"/>
    <p:sldLayoutId id="2147485130" r:id="rId16"/>
    <p:sldLayoutId id="2147485129" r:id="rId17"/>
  </p:sldLayoutIdLst>
  <p:txStyles>
    <p:titleStyle>
      <a:lvl1pPr algn="ctr" defTabSz="457200" rtl="0" fontAlgn="base">
        <a:spcBef>
          <a:spcPct val="0"/>
        </a:spcBef>
        <a:spcAft>
          <a:spcPct val="0"/>
        </a:spcAft>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algn="ctr" defTabSz="457200" rtl="0" fontAlgn="base">
        <a:spcBef>
          <a:spcPct val="0"/>
        </a:spcBef>
        <a:spcAft>
          <a:spcPct val="0"/>
        </a:spcAft>
        <a:defRPr sz="4000">
          <a:solidFill>
            <a:schemeClr val="tx2"/>
          </a:solidFill>
          <a:latin typeface="Calisto MT" panose="02040603050505030304" pitchFamily="18" charset="0"/>
        </a:defRPr>
      </a:lvl2pPr>
      <a:lvl3pPr algn="ctr" defTabSz="457200" rtl="0" fontAlgn="base">
        <a:spcBef>
          <a:spcPct val="0"/>
        </a:spcBef>
        <a:spcAft>
          <a:spcPct val="0"/>
        </a:spcAft>
        <a:defRPr sz="4000">
          <a:solidFill>
            <a:schemeClr val="tx2"/>
          </a:solidFill>
          <a:latin typeface="Calisto MT" panose="02040603050505030304" pitchFamily="18" charset="0"/>
        </a:defRPr>
      </a:lvl3pPr>
      <a:lvl4pPr algn="ctr" defTabSz="457200" rtl="0" fontAlgn="base">
        <a:spcBef>
          <a:spcPct val="0"/>
        </a:spcBef>
        <a:spcAft>
          <a:spcPct val="0"/>
        </a:spcAft>
        <a:defRPr sz="4000">
          <a:solidFill>
            <a:schemeClr val="tx2"/>
          </a:solidFill>
          <a:latin typeface="Calisto MT" panose="02040603050505030304" pitchFamily="18" charset="0"/>
        </a:defRPr>
      </a:lvl4pPr>
      <a:lvl5pPr algn="ctr" defTabSz="457200" rtl="0" fontAlgn="base">
        <a:spcBef>
          <a:spcPct val="0"/>
        </a:spcBef>
        <a:spcAft>
          <a:spcPct val="0"/>
        </a:spcAft>
        <a:defRPr sz="4000">
          <a:solidFill>
            <a:schemeClr val="tx2"/>
          </a:solidFill>
          <a:latin typeface="Calisto MT" panose="02040603050505030304"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4800" algn="l" defTabSz="457200" rtl="0" fontAlgn="base">
        <a:spcBef>
          <a:spcPct val="20000"/>
        </a:spcBef>
        <a:spcAft>
          <a:spcPts val="600"/>
        </a:spcAft>
        <a:buClr>
          <a:schemeClr val="tx2"/>
        </a:buClr>
        <a:buSzPct val="70000"/>
        <a:buFont typeface="Wingdings 2" panose="05020102010507070707" pitchFamily="18"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19138" indent="-269875" algn="l" defTabSz="457200" rtl="0" fontAlgn="base">
        <a:spcBef>
          <a:spcPct val="20000"/>
        </a:spcBef>
        <a:spcAft>
          <a:spcPts val="600"/>
        </a:spcAft>
        <a:buClr>
          <a:schemeClr val="tx2"/>
        </a:buClr>
        <a:buSzPct val="70000"/>
        <a:buFont typeface="Wingdings 2" panose="05020102010507070707" pitchFamily="18" charset="2"/>
        <a:buChar char=""/>
        <a:defRPr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5525" indent="-215900" algn="l" defTabSz="457200" rtl="0" fontAlgn="base">
        <a:spcBef>
          <a:spcPct val="20000"/>
        </a:spcBef>
        <a:spcAft>
          <a:spcPts val="600"/>
        </a:spcAft>
        <a:buClr>
          <a:schemeClr val="tx2"/>
        </a:buClr>
        <a:buSzPct val="70000"/>
        <a:buFont typeface="Wingdings 2" panose="05020102010507070707" pitchFamily="18"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5888" indent="-215900" algn="l" defTabSz="457200" rtl="0" fontAlgn="base">
        <a:spcBef>
          <a:spcPct val="20000"/>
        </a:spcBef>
        <a:spcAft>
          <a:spcPts val="600"/>
        </a:spcAft>
        <a:buClr>
          <a:schemeClr val="tx2"/>
        </a:buClr>
        <a:buSzPct val="70000"/>
        <a:buFont typeface="Wingdings 2" panose="05020102010507070707" pitchFamily="18"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3225" indent="-215900" algn="l" defTabSz="457200" rtl="0" fontAlgn="base">
        <a:spcBef>
          <a:spcPct val="20000"/>
        </a:spcBef>
        <a:spcAft>
          <a:spcPts val="600"/>
        </a:spcAft>
        <a:buClr>
          <a:schemeClr val="tx2"/>
        </a:buClr>
        <a:buSzPct val="70000"/>
        <a:buFont typeface="Wingdings 2" panose="05020102010507070707" pitchFamily="18"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025" y="687388"/>
            <a:ext cx="7989888" cy="1082675"/>
          </a:xfrm>
          <a:prstGeom prst="rect">
            <a:avLst/>
          </a:prstGeom>
        </p:spPr>
        <p:txBody>
          <a:bodyPr vert="horz" lIns="91440" tIns="45720" rIns="91440" bIns="45720" rtlCol="0" anchor="b">
            <a:normAutofit/>
          </a:bodyPr>
          <a:lstStyle/>
          <a:p>
            <a:r>
              <a:rPr lang="it-IT"/>
              <a:t>Fare clic per modificare lo stile del titolo</a:t>
            </a:r>
            <a:endParaRPr lang="en-US" dirty="0"/>
          </a:p>
        </p:txBody>
      </p:sp>
      <p:sp>
        <p:nvSpPr>
          <p:cNvPr id="311299" name="Text Placeholder 2"/>
          <p:cNvSpPr>
            <a:spLocks noGrp="1"/>
          </p:cNvSpPr>
          <p:nvPr>
            <p:ph type="body" idx="1"/>
          </p:nvPr>
        </p:nvSpPr>
        <p:spPr bwMode="auto">
          <a:xfrm>
            <a:off x="581025" y="2227263"/>
            <a:ext cx="7989888" cy="363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5559425" y="5956300"/>
            <a:ext cx="2133600" cy="365125"/>
          </a:xfrm>
          <a:prstGeom prst="rect">
            <a:avLst/>
          </a:prstGeom>
        </p:spPr>
        <p:txBody>
          <a:bodyPr vert="horz" lIns="91440" tIns="45720" rIns="91440" bIns="45720" rtlCol="0" anchor="ctr"/>
          <a:lstStyle>
            <a:lvl1pPr algn="r" eaLnBrk="0" hangingPunct="0">
              <a:defRPr sz="900" smtClean="0">
                <a:solidFill>
                  <a:schemeClr val="accent2"/>
                </a:solidFill>
              </a:defRPr>
            </a:lvl1pPr>
          </a:lstStyle>
          <a:p>
            <a:pPr>
              <a:defRPr/>
            </a:pPr>
            <a:fld id="{F03914A8-83A9-4130-9482-A57317302ED1}" type="datetimeFigureOut">
              <a:rPr lang="it-IT"/>
              <a:pPr>
                <a:defRPr/>
              </a:pPr>
              <a:t>18/09/2024</a:t>
            </a:fld>
            <a:endParaRPr lang="it-IT"/>
          </a:p>
        </p:txBody>
      </p:sp>
      <p:sp>
        <p:nvSpPr>
          <p:cNvPr id="5" name="Footer Placeholder 4"/>
          <p:cNvSpPr>
            <a:spLocks noGrp="1"/>
          </p:cNvSpPr>
          <p:nvPr>
            <p:ph type="ftr" sz="quarter" idx="3"/>
          </p:nvPr>
        </p:nvSpPr>
        <p:spPr>
          <a:xfrm>
            <a:off x="581025" y="5951538"/>
            <a:ext cx="4870450" cy="365125"/>
          </a:xfrm>
          <a:prstGeom prst="rect">
            <a:avLst/>
          </a:prstGeom>
        </p:spPr>
        <p:txBody>
          <a:bodyPr vert="horz" lIns="91440" tIns="45720" rIns="91440" bIns="45720" rtlCol="0" anchor="ctr"/>
          <a:lstStyle>
            <a:lvl1pPr algn="l" eaLnBrk="0" hangingPunct="0">
              <a:defRPr sz="900" cap="all">
                <a:solidFill>
                  <a:schemeClr val="accent2"/>
                </a:solidFill>
              </a:defRPr>
            </a:lvl1pPr>
          </a:lstStyle>
          <a:p>
            <a:pPr>
              <a:defRPr/>
            </a:pPr>
            <a:endParaRPr lang="it-IT"/>
          </a:p>
        </p:txBody>
      </p:sp>
      <p:sp>
        <p:nvSpPr>
          <p:cNvPr id="6" name="Slide Number Placeholder 5"/>
          <p:cNvSpPr>
            <a:spLocks noGrp="1"/>
          </p:cNvSpPr>
          <p:nvPr>
            <p:ph type="sldNum" sz="quarter" idx="4"/>
          </p:nvPr>
        </p:nvSpPr>
        <p:spPr>
          <a:xfrm>
            <a:off x="7800975" y="5956300"/>
            <a:ext cx="769938" cy="365125"/>
          </a:xfrm>
          <a:prstGeom prst="rect">
            <a:avLst/>
          </a:prstGeom>
        </p:spPr>
        <p:txBody>
          <a:bodyPr vert="horz" wrap="square" lIns="91440" tIns="45720" rIns="91440" bIns="45720" numCol="1" anchor="ctr" anchorCtr="0" compatLnSpc="1">
            <a:prstTxWarp prst="textNoShape">
              <a:avLst/>
            </a:prstTxWarp>
          </a:bodyPr>
          <a:lstStyle>
            <a:lvl1pPr algn="r" eaLnBrk="0" hangingPunct="0">
              <a:defRPr sz="900">
                <a:solidFill>
                  <a:schemeClr val="accent2"/>
                </a:solidFill>
              </a:defRPr>
            </a:lvl1pPr>
          </a:lstStyle>
          <a:p>
            <a:fld id="{2AE57D5F-D2B9-4AF6-9822-552B1F3EA896}" type="slidenum">
              <a:rPr lang="it-IT"/>
              <a:pPr/>
              <a:t>‹N›</a:t>
            </a:fld>
            <a:endParaRPr lang="it-IT"/>
          </a:p>
        </p:txBody>
      </p:sp>
      <p:sp>
        <p:nvSpPr>
          <p:cNvPr id="9" name="Rectangle 8"/>
          <p:cNvSpPr/>
          <p:nvPr/>
        </p:nvSpPr>
        <p:spPr>
          <a:xfrm>
            <a:off x="447675" y="441325"/>
            <a:ext cx="2720975" cy="107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975350" y="441325"/>
            <a:ext cx="2711450" cy="10795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3216275" y="441325"/>
            <a:ext cx="2711450" cy="10795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5283" r:id="rId1"/>
    <p:sldLayoutId id="2147485284" r:id="rId2"/>
    <p:sldLayoutId id="2147485285" r:id="rId3"/>
    <p:sldLayoutId id="2147485286" r:id="rId4"/>
    <p:sldLayoutId id="2147485287" r:id="rId5"/>
    <p:sldLayoutId id="2147485288" r:id="rId6"/>
    <p:sldLayoutId id="2147485141" r:id="rId7"/>
    <p:sldLayoutId id="2147485289" r:id="rId8"/>
    <p:sldLayoutId id="2147485290" r:id="rId9"/>
    <p:sldLayoutId id="2147485291" r:id="rId10"/>
    <p:sldLayoutId id="2147485292" r:id="rId11"/>
  </p:sldLayoutIdLst>
  <p:txStyles>
    <p:titleStyle>
      <a:lvl1pPr algn="l" defTabSz="457200" rtl="0" fontAlgn="base">
        <a:spcBef>
          <a:spcPct val="0"/>
        </a:spcBef>
        <a:spcAft>
          <a:spcPct val="0"/>
        </a:spcAft>
        <a:defRPr sz="2800" kern="1200" cap="all">
          <a:solidFill>
            <a:schemeClr val="bg1"/>
          </a:solidFill>
          <a:latin typeface="+mj-lt"/>
          <a:ea typeface="+mj-ea"/>
          <a:cs typeface="+mj-cs"/>
        </a:defRPr>
      </a:lvl1pPr>
      <a:lvl2pPr algn="l" defTabSz="457200" rtl="0" fontAlgn="base">
        <a:spcBef>
          <a:spcPct val="0"/>
        </a:spcBef>
        <a:spcAft>
          <a:spcPct val="0"/>
        </a:spcAft>
        <a:defRPr sz="2800">
          <a:solidFill>
            <a:schemeClr val="bg1"/>
          </a:solidFill>
          <a:latin typeface="Gill Sans MT" panose="020B0502020104020203" pitchFamily="34" charset="0"/>
        </a:defRPr>
      </a:lvl2pPr>
      <a:lvl3pPr algn="l" defTabSz="457200" rtl="0" fontAlgn="base">
        <a:spcBef>
          <a:spcPct val="0"/>
        </a:spcBef>
        <a:spcAft>
          <a:spcPct val="0"/>
        </a:spcAft>
        <a:defRPr sz="2800">
          <a:solidFill>
            <a:schemeClr val="bg1"/>
          </a:solidFill>
          <a:latin typeface="Gill Sans MT" panose="020B0502020104020203" pitchFamily="34" charset="0"/>
        </a:defRPr>
      </a:lvl3pPr>
      <a:lvl4pPr algn="l" defTabSz="457200" rtl="0" fontAlgn="base">
        <a:spcBef>
          <a:spcPct val="0"/>
        </a:spcBef>
        <a:spcAft>
          <a:spcPct val="0"/>
        </a:spcAft>
        <a:defRPr sz="2800">
          <a:solidFill>
            <a:schemeClr val="bg1"/>
          </a:solidFill>
          <a:latin typeface="Gill Sans MT" panose="020B0502020104020203" pitchFamily="34" charset="0"/>
        </a:defRPr>
      </a:lvl4pPr>
      <a:lvl5pPr algn="l" defTabSz="457200" rtl="0" fontAlgn="base">
        <a:spcBef>
          <a:spcPct val="0"/>
        </a:spcBef>
        <a:spcAft>
          <a:spcPct val="0"/>
        </a:spcAft>
        <a:defRPr sz="2800">
          <a:solidFill>
            <a:schemeClr val="bg1"/>
          </a:solidFill>
          <a:latin typeface="Gill Sans MT" panose="020B0502020104020203"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4800" indent="-304800" algn="l" defTabSz="457200" rtl="0" fontAlgn="base">
        <a:spcBef>
          <a:spcPct val="20000"/>
        </a:spcBef>
        <a:spcAft>
          <a:spcPts val="600"/>
        </a:spcAft>
        <a:buClr>
          <a:schemeClr val="accent2"/>
        </a:buClr>
        <a:buSzPct val="92000"/>
        <a:buFont typeface="Wingdings 2" panose="05020102010507070707" pitchFamily="18" charset="2"/>
        <a:buChar char=""/>
        <a:defRPr kern="1200">
          <a:solidFill>
            <a:schemeClr val="tx2"/>
          </a:solidFill>
          <a:latin typeface="+mn-lt"/>
          <a:ea typeface="+mn-ea"/>
          <a:cs typeface="+mn-cs"/>
        </a:defRPr>
      </a:lvl1pPr>
      <a:lvl2pPr marL="628650" indent="-304800" algn="l" defTabSz="457200" rtl="0" fontAlgn="base">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8525" indent="-269875" algn="l" defTabSz="457200" rtl="0" fontAlgn="base">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425" indent="-233363" algn="l" defTabSz="457200" rtl="0" fontAlgn="base">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788" indent="-233363" algn="l" defTabSz="457200" rtl="0" fontAlgn="base">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975" y="573088"/>
            <a:ext cx="85725" cy="5730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Rectangle 10"/>
          <p:cNvSpPr/>
          <p:nvPr/>
        </p:nvSpPr>
        <p:spPr>
          <a:xfrm>
            <a:off x="8569325" y="573088"/>
            <a:ext cx="576263" cy="5730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604" name="Title Placeholder 1"/>
          <p:cNvSpPr>
            <a:spLocks noGrp="1"/>
          </p:cNvSpPr>
          <p:nvPr>
            <p:ph type="title"/>
          </p:nvPr>
        </p:nvSpPr>
        <p:spPr bwMode="auto">
          <a:xfrm>
            <a:off x="914400" y="1544638"/>
            <a:ext cx="7315200" cy="115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it-IT"/>
              <a:t>Fare clic per modificare lo stile del titolo</a:t>
            </a:r>
            <a:endParaRPr lang="en-US"/>
          </a:p>
        </p:txBody>
      </p:sp>
      <p:sp>
        <p:nvSpPr>
          <p:cNvPr id="25605" name="Text Placeholder 2"/>
          <p:cNvSpPr>
            <a:spLocks noGrp="1"/>
          </p:cNvSpPr>
          <p:nvPr>
            <p:ph type="body" idx="1"/>
          </p:nvPr>
        </p:nvSpPr>
        <p:spPr bwMode="auto">
          <a:xfrm>
            <a:off x="914400" y="2770188"/>
            <a:ext cx="7315200" cy="353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6007100" y="549275"/>
            <a:ext cx="1189038" cy="296863"/>
          </a:xfrm>
          <a:prstGeom prst="rect">
            <a:avLst/>
          </a:prstGeom>
        </p:spPr>
        <p:txBody>
          <a:bodyPr vert="horz" lIns="91440" tIns="45720" rIns="91440" bIns="45720" rtlCol="0" anchor="ctr"/>
          <a:lstStyle>
            <a:lvl1pPr algn="l" eaLnBrk="1" hangingPunct="1">
              <a:defRPr sz="1200">
                <a:solidFill>
                  <a:schemeClr val="tx1">
                    <a:alpha val="50000"/>
                  </a:schemeClr>
                </a:solidFill>
                <a:latin typeface="Arial" charset="0"/>
                <a:cs typeface="Arial" charset="0"/>
              </a:defRPr>
            </a:lvl1pPr>
          </a:lstStyle>
          <a:p>
            <a:pPr>
              <a:defRPr/>
            </a:pPr>
            <a:fld id="{2A56C7EE-6CC0-4645-8BA4-22495E0242ED}" type="datetimeFigureOut">
              <a:rPr lang="it-IT"/>
              <a:pPr>
                <a:defRPr/>
              </a:pPr>
              <a:t>18/09/2024</a:t>
            </a:fld>
            <a:endParaRPr lang="it-IT"/>
          </a:p>
        </p:txBody>
      </p:sp>
      <p:sp>
        <p:nvSpPr>
          <p:cNvPr id="6" name="Slide Number Placeholder 5"/>
          <p:cNvSpPr>
            <a:spLocks noGrp="1"/>
          </p:cNvSpPr>
          <p:nvPr>
            <p:ph type="sldNum" sz="quarter" idx="4"/>
          </p:nvPr>
        </p:nvSpPr>
        <p:spPr>
          <a:xfrm>
            <a:off x="7315200" y="549275"/>
            <a:ext cx="939800" cy="301625"/>
          </a:xfrm>
          <a:prstGeom prst="rect">
            <a:avLst/>
          </a:prstGeom>
        </p:spPr>
        <p:txBody>
          <a:bodyPr vert="horz" wrap="square" lIns="91440" tIns="45720" rIns="91440" bIns="45720" numCol="1" anchor="ctr" anchorCtr="0" compatLnSpc="1">
            <a:prstTxWarp prst="textNoShape">
              <a:avLst/>
            </a:prstTxWarp>
          </a:bodyPr>
          <a:lstStyle>
            <a:lvl1pPr algn="r">
              <a:defRPr sz="1200"/>
            </a:lvl1pPr>
          </a:lstStyle>
          <a:p>
            <a:fld id="{4A45AAF7-CD39-4106-9991-420D53799527}" type="slidenum">
              <a:rPr lang="it-IT"/>
              <a:pPr/>
              <a:t>‹N›</a:t>
            </a:fld>
            <a:endParaRPr lang="it-IT"/>
          </a:p>
        </p:txBody>
      </p:sp>
      <p:sp>
        <p:nvSpPr>
          <p:cNvPr id="5" name="Footer Placeholder 4"/>
          <p:cNvSpPr>
            <a:spLocks noGrp="1"/>
          </p:cNvSpPr>
          <p:nvPr>
            <p:ph type="ftr" sz="quarter" idx="3"/>
          </p:nvPr>
        </p:nvSpPr>
        <p:spPr>
          <a:xfrm>
            <a:off x="6008688" y="855663"/>
            <a:ext cx="2246312" cy="301625"/>
          </a:xfrm>
          <a:prstGeom prst="rect">
            <a:avLst/>
          </a:prstGeom>
        </p:spPr>
        <p:txBody>
          <a:bodyPr vert="horz" lIns="91440" tIns="0" rIns="91440" bIns="45720" rtlCol="0" anchor="t"/>
          <a:lstStyle>
            <a:lvl1pPr algn="l" eaLnBrk="1" hangingPunct="1">
              <a:defRPr sz="1000">
                <a:solidFill>
                  <a:schemeClr val="tx1"/>
                </a:solidFill>
                <a:latin typeface="Arial" charset="0"/>
                <a:cs typeface="Arial" charset="0"/>
              </a:defRPr>
            </a:lvl1pPr>
          </a:lstStyle>
          <a:p>
            <a:pPr>
              <a:defRPr/>
            </a:pPr>
            <a:endParaRPr lang="it-IT"/>
          </a:p>
        </p:txBody>
      </p:sp>
    </p:spTree>
  </p:cSld>
  <p:clrMap bg1="dk1" tx1="lt1" bg2="dk2" tx2="lt2" accent1="accent1" accent2="accent2" accent3="accent3" accent4="accent4" accent5="accent5" accent6="accent6" hlink="hlink" folHlink="folHlink"/>
  <p:sldLayoutIdLst>
    <p:sldLayoutId id="2147485033" r:id="rId1"/>
    <p:sldLayoutId id="2147485032" r:id="rId2"/>
    <p:sldLayoutId id="2147485031" r:id="rId3"/>
    <p:sldLayoutId id="2147485030" r:id="rId4"/>
    <p:sldLayoutId id="2147485029" r:id="rId5"/>
    <p:sldLayoutId id="2147485028" r:id="rId6"/>
    <p:sldLayoutId id="2147485027" r:id="rId7"/>
    <p:sldLayoutId id="2147485026" r:id="rId8"/>
    <p:sldLayoutId id="2147485025" r:id="rId9"/>
    <p:sldLayoutId id="2147485024" r:id="rId10"/>
    <p:sldLayoutId id="2147485023" r:id="rId11"/>
  </p:sldLayoutIdLst>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charset="0"/>
        </a:defRPr>
      </a:lvl2pPr>
      <a:lvl3pPr algn="l" rtl="0" eaLnBrk="0" fontAlgn="base" hangingPunct="0">
        <a:spcBef>
          <a:spcPct val="0"/>
        </a:spcBef>
        <a:spcAft>
          <a:spcPct val="0"/>
        </a:spcAft>
        <a:defRPr sz="4000">
          <a:solidFill>
            <a:schemeClr val="tx2"/>
          </a:solidFill>
          <a:latin typeface="Arial" charset="0"/>
        </a:defRPr>
      </a:lvl3pPr>
      <a:lvl4pPr algn="l" rtl="0" eaLnBrk="0" fontAlgn="base" hangingPunct="0">
        <a:spcBef>
          <a:spcPct val="0"/>
        </a:spcBef>
        <a:spcAft>
          <a:spcPct val="0"/>
        </a:spcAft>
        <a:defRPr sz="4000">
          <a:solidFill>
            <a:schemeClr val="tx2"/>
          </a:solidFill>
          <a:latin typeface="Arial" charset="0"/>
        </a:defRPr>
      </a:lvl4pPr>
      <a:lvl5pPr algn="l" rtl="0" eaLnBrk="0" fontAlgn="base" hangingPunct="0">
        <a:spcBef>
          <a:spcPct val="0"/>
        </a:spcBef>
        <a:spcAft>
          <a:spcPct val="0"/>
        </a:spcAft>
        <a:defRPr sz="4000">
          <a:solidFill>
            <a:schemeClr val="tx2"/>
          </a:solidFill>
          <a:latin typeface="Arial"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eaLnBrk="0" fontAlgn="base" hangingPunct="0">
        <a:spcBef>
          <a:spcPct val="20000"/>
        </a:spcBef>
        <a:spcAft>
          <a:spcPct val="0"/>
        </a:spcAft>
        <a:buClr>
          <a:schemeClr val="tx2"/>
        </a:buClr>
        <a:buFont typeface="Wingdings" panose="05000000000000000000" pitchFamily="2" charset="2"/>
        <a:buChar char="§"/>
        <a:defRPr sz="2000" kern="1200">
          <a:solidFill>
            <a:schemeClr val="tx1"/>
          </a:solidFill>
          <a:latin typeface="+mn-lt"/>
          <a:ea typeface="+mn-ea"/>
          <a:cs typeface="+mn-cs"/>
        </a:defRPr>
      </a:lvl1pPr>
      <a:lvl2pPr marL="501650" indent="-182563" algn="l" rtl="0" eaLnBrk="0" fontAlgn="base" hangingPunct="0">
        <a:spcBef>
          <a:spcPct val="20000"/>
        </a:spcBef>
        <a:spcAft>
          <a:spcPct val="0"/>
        </a:spcAft>
        <a:buClr>
          <a:schemeClr val="tx2"/>
        </a:buClr>
        <a:buFont typeface="Wingdings" panose="05000000000000000000" pitchFamily="2" charset="2"/>
        <a:buChar char="§"/>
        <a:defRPr kern="1200">
          <a:solidFill>
            <a:schemeClr val="tx1"/>
          </a:solidFill>
          <a:latin typeface="+mn-lt"/>
          <a:ea typeface="+mn-ea"/>
          <a:cs typeface="+mn-cs"/>
        </a:defRPr>
      </a:lvl2pPr>
      <a:lvl3pPr marL="685800" indent="-182563" algn="l" rtl="0" eaLnBrk="0" fontAlgn="base" hangingPunct="0">
        <a:spcBef>
          <a:spcPct val="20000"/>
        </a:spcBef>
        <a:spcAft>
          <a:spcPct val="0"/>
        </a:spcAft>
        <a:buClr>
          <a:schemeClr val="tx2"/>
        </a:buClr>
        <a:buFont typeface="Wingdings" panose="05000000000000000000" pitchFamily="2" charset="2"/>
        <a:buChar char="§"/>
        <a:defRPr sz="1600" kern="1200">
          <a:solidFill>
            <a:schemeClr val="tx1"/>
          </a:solidFill>
          <a:latin typeface="+mn-lt"/>
          <a:ea typeface="+mn-ea"/>
          <a:cs typeface="+mn-cs"/>
        </a:defRPr>
      </a:lvl3pPr>
      <a:lvl4pPr marL="914400" indent="-182563" algn="l" rtl="0" eaLnBrk="0" fontAlgn="base" hangingPunct="0">
        <a:spcBef>
          <a:spcPct val="20000"/>
        </a:spcBef>
        <a:spcAft>
          <a:spcPct val="0"/>
        </a:spcAft>
        <a:buClr>
          <a:schemeClr val="tx2"/>
        </a:buClr>
        <a:buFont typeface="Wingdings" panose="05000000000000000000" pitchFamily="2" charset="2"/>
        <a:buChar char="§"/>
        <a:defRPr sz="1400" kern="1200">
          <a:solidFill>
            <a:schemeClr val="tx1"/>
          </a:solidFill>
          <a:latin typeface="+mn-lt"/>
          <a:ea typeface="+mn-ea"/>
          <a:cs typeface="+mn-cs"/>
        </a:defRPr>
      </a:lvl4pPr>
      <a:lvl5pPr marL="1143000" indent="-182563" algn="l" rtl="0" eaLnBrk="0" fontAlgn="base" hangingPunct="0">
        <a:spcBef>
          <a:spcPct val="20000"/>
        </a:spcBef>
        <a:spcAft>
          <a:spcPct val="0"/>
        </a:spcAft>
        <a:buClr>
          <a:schemeClr val="tx2"/>
        </a:buClr>
        <a:buFont typeface="Wingdings" panose="05000000000000000000" pitchFamily="2"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rtlCol="0" anchor="ctr">
            <a:normAutofit/>
          </a:bodyPr>
          <a:lstStyle/>
          <a:p>
            <a:r>
              <a:rPr lang="it-IT"/>
              <a:t>Fare clic per modificare lo stile del titolo</a:t>
            </a:r>
            <a:endParaRPr lang="en-US"/>
          </a:p>
        </p:txBody>
      </p:sp>
      <p:sp>
        <p:nvSpPr>
          <p:cNvPr id="37891" name="Text Placeholder 2"/>
          <p:cNvSpPr>
            <a:spLocks noGrp="1"/>
          </p:cNvSpPr>
          <p:nvPr>
            <p:ph type="body" idx="1"/>
          </p:nvPr>
        </p:nvSpPr>
        <p:spPr bwMode="auto">
          <a:xfrm>
            <a:off x="457200" y="1600200"/>
            <a:ext cx="8229600" cy="475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7010400" y="6492875"/>
            <a:ext cx="2133600" cy="365125"/>
          </a:xfrm>
          <a:prstGeom prst="rect">
            <a:avLst/>
          </a:prstGeom>
        </p:spPr>
        <p:txBody>
          <a:bodyPr vert="horz" rtlCol="0" anchor="ctr"/>
          <a:lstStyle>
            <a:lvl1pPr algn="r" eaLnBrk="1" latinLnBrk="0" hangingPunct="1">
              <a:defRPr kumimoji="0" sz="1200">
                <a:solidFill>
                  <a:schemeClr val="tx1">
                    <a:tint val="75000"/>
                  </a:schemeClr>
                </a:solidFill>
                <a:latin typeface="Arial" charset="0"/>
                <a:cs typeface="Arial" charset="0"/>
              </a:defRPr>
            </a:lvl1pPr>
          </a:lstStyle>
          <a:p>
            <a:pPr>
              <a:defRPr/>
            </a:pPr>
            <a:fld id="{AEE9A3C1-5B84-4E15-9C76-083631FCF17D}" type="datetimeFigureOut">
              <a:rPr lang="it-IT"/>
              <a:pPr>
                <a:defRPr/>
              </a:pPr>
              <a:t>18/09/2024</a:t>
            </a:fld>
            <a:endParaRPr lang="it-IT"/>
          </a:p>
        </p:txBody>
      </p:sp>
      <p:sp>
        <p:nvSpPr>
          <p:cNvPr id="5" name="Footer Placeholder 4"/>
          <p:cNvSpPr>
            <a:spLocks noGrp="1"/>
          </p:cNvSpPr>
          <p:nvPr>
            <p:ph type="ftr" sz="quarter" idx="3"/>
          </p:nvPr>
        </p:nvSpPr>
        <p:spPr>
          <a:xfrm>
            <a:off x="3124200" y="6492875"/>
            <a:ext cx="2895600" cy="365125"/>
          </a:xfrm>
          <a:prstGeom prst="rect">
            <a:avLst/>
          </a:prstGeom>
        </p:spPr>
        <p:txBody>
          <a:bodyPr vert="horz" rtlCol="0" anchor="ctr"/>
          <a:lstStyle>
            <a:lvl1pPr algn="ctr" eaLnBrk="1" latinLnBrk="0" hangingPunct="1">
              <a:defRPr kumimoji="0" sz="1200">
                <a:solidFill>
                  <a:schemeClr val="tx1">
                    <a:tint val="75000"/>
                  </a:schemeClr>
                </a:solidFill>
                <a:latin typeface="Arial" charset="0"/>
                <a:cs typeface="Arial" charset="0"/>
              </a:defRPr>
            </a:lvl1pPr>
          </a:lstStyle>
          <a:p>
            <a:pPr>
              <a:defRPr/>
            </a:pPr>
            <a:endParaRPr lang="it-IT"/>
          </a:p>
        </p:txBody>
      </p:sp>
      <p:sp>
        <p:nvSpPr>
          <p:cNvPr id="6" name="Slide Number Placeholder 5"/>
          <p:cNvSpPr>
            <a:spLocks noGrp="1"/>
          </p:cNvSpPr>
          <p:nvPr>
            <p:ph type="sldNum" sz="quarter" idx="4"/>
          </p:nvPr>
        </p:nvSpPr>
        <p:spPr>
          <a:xfrm>
            <a:off x="0" y="6492875"/>
            <a:ext cx="5715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AC8FBA22-9995-4926-AED9-014589967E9F}" type="slidenum">
              <a:rPr lang="it-IT"/>
              <a:pPr/>
              <a:t>‹N›</a:t>
            </a:fld>
            <a:endParaRPr lang="it-IT"/>
          </a:p>
        </p:txBody>
      </p:sp>
    </p:spTree>
  </p:cSld>
  <p:clrMap bg1="lt1" tx1="dk1" bg2="lt2" tx2="dk2" accent1="accent1" accent2="accent2" accent3="accent3" accent4="accent4" accent5="accent5" accent6="accent6" hlink="hlink" folHlink="folHlink"/>
  <p:sldLayoutIdLst>
    <p:sldLayoutId id="2147485151" r:id="rId1"/>
    <p:sldLayoutId id="2147485042" r:id="rId2"/>
    <p:sldLayoutId id="2147485152" r:id="rId3"/>
    <p:sldLayoutId id="2147485041" r:id="rId4"/>
    <p:sldLayoutId id="2147485040" r:id="rId5"/>
    <p:sldLayoutId id="2147485039" r:id="rId6"/>
    <p:sldLayoutId id="2147485038" r:id="rId7"/>
    <p:sldLayoutId id="2147485037" r:id="rId8"/>
    <p:sldLayoutId id="2147485036" r:id="rId9"/>
    <p:sldLayoutId id="2147485035" r:id="rId10"/>
    <p:sldLayoutId id="2147485034" r:id="rId11"/>
  </p:sldLayoutIdLst>
  <p:txStyles>
    <p:titleStyle>
      <a:lvl1pPr algn="ctr" rtl="0" eaLnBrk="0" fontAlgn="base" hangingPunct="0">
        <a:spcBef>
          <a:spcPct val="0"/>
        </a:spcBef>
        <a:spcAft>
          <a:spcPct val="0"/>
        </a:spcAft>
        <a:defRPr lang="zh-CN" altLang="en-US" sz="4400" b="1" kern="1200" dirty="0">
          <a:ln w="19050">
            <a:solidFill>
              <a:schemeClr val="tx2">
                <a:tint val="5000"/>
              </a:schemeClr>
            </a:solidFill>
            <a:prstDash val="solid"/>
          </a:ln>
          <a:solidFill>
            <a:srgbClr val="FF8000"/>
          </a:solidFill>
          <a:effectLst>
            <a:outerShdw blurRad="50800" dist="50800" dir="7500000" algn="tl">
              <a:srgbClr val="000000">
                <a:shade val="5000"/>
                <a:alpha val="35000"/>
              </a:srgbClr>
            </a:outerShdw>
          </a:effectLst>
          <a:latin typeface="+mj-lt"/>
          <a:ea typeface="+mj-ea"/>
          <a:cs typeface="+mj-cs"/>
        </a:defRPr>
      </a:lvl1pPr>
      <a:lvl2pPr algn="ctr" rtl="0" eaLnBrk="0" fontAlgn="base" hangingPunct="0">
        <a:spcBef>
          <a:spcPct val="0"/>
        </a:spcBef>
        <a:spcAft>
          <a:spcPct val="0"/>
        </a:spcAft>
        <a:defRPr sz="4400" b="1">
          <a:solidFill>
            <a:srgbClr val="FF8000"/>
          </a:solidFill>
          <a:latin typeface="Tw Cen MT" pitchFamily="34" charset="0"/>
        </a:defRPr>
      </a:lvl2pPr>
      <a:lvl3pPr algn="ctr" rtl="0" eaLnBrk="0" fontAlgn="base" hangingPunct="0">
        <a:spcBef>
          <a:spcPct val="0"/>
        </a:spcBef>
        <a:spcAft>
          <a:spcPct val="0"/>
        </a:spcAft>
        <a:defRPr sz="4400" b="1">
          <a:solidFill>
            <a:srgbClr val="FF8000"/>
          </a:solidFill>
          <a:latin typeface="Tw Cen MT" pitchFamily="34" charset="0"/>
        </a:defRPr>
      </a:lvl3pPr>
      <a:lvl4pPr algn="ctr" rtl="0" eaLnBrk="0" fontAlgn="base" hangingPunct="0">
        <a:spcBef>
          <a:spcPct val="0"/>
        </a:spcBef>
        <a:spcAft>
          <a:spcPct val="0"/>
        </a:spcAft>
        <a:defRPr sz="4400" b="1">
          <a:solidFill>
            <a:srgbClr val="FF8000"/>
          </a:solidFill>
          <a:latin typeface="Tw Cen MT" pitchFamily="34" charset="0"/>
        </a:defRPr>
      </a:lvl4pPr>
      <a:lvl5pPr algn="ctr" rtl="0" eaLnBrk="0" fontAlgn="base" hangingPunct="0">
        <a:spcBef>
          <a:spcPct val="0"/>
        </a:spcBef>
        <a:spcAft>
          <a:spcPct val="0"/>
        </a:spcAft>
        <a:defRPr sz="4400" b="1">
          <a:solidFill>
            <a:srgbClr val="FF8000"/>
          </a:solidFill>
          <a:latin typeface="Tw Cen MT" pitchFamily="34" charset="0"/>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0" fontAlgn="base" hangingPunct="0">
        <a:spcBef>
          <a:spcPct val="20000"/>
        </a:spcBef>
        <a:spcAft>
          <a:spcPct val="0"/>
        </a:spcAft>
        <a:buClr>
          <a:schemeClr val="tx2"/>
        </a:buClr>
        <a:buSzPct val="50000"/>
        <a:buFont typeface="Wingdings 2" panose="05020102010507070707" pitchFamily="18"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50000"/>
        <a:buFont typeface="Wingdings 2" panose="05020102010507070707" pitchFamily="18" charset="2"/>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50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50000"/>
        <a:buFont typeface="Wingdings 2" panose="05020102010507070707" pitchFamily="18" charset="2"/>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50000"/>
        <a:buFont typeface="Wingdings 2" panose="05020102010507070707" pitchFamily="18" charset="2"/>
        <a:buChar char=""/>
        <a:defRPr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5125"/>
            <a:ext cx="8831263" cy="50450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p:cNvSpPr/>
          <p:nvPr/>
        </p:nvSpPr>
        <p:spPr>
          <a:xfrm>
            <a:off x="152400" y="152400"/>
            <a:ext cx="8813800" cy="1346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Placeholder 1"/>
          <p:cNvSpPr>
            <a:spLocks noGrp="1"/>
          </p:cNvSpPr>
          <p:nvPr>
            <p:ph type="title"/>
          </p:nvPr>
        </p:nvSpPr>
        <p:spPr>
          <a:xfrm>
            <a:off x="381000" y="355600"/>
            <a:ext cx="8382000" cy="1054100"/>
          </a:xfrm>
          <a:prstGeom prst="rect">
            <a:avLst/>
          </a:prstGeom>
        </p:spPr>
        <p:txBody>
          <a:bodyPr vert="horz" lIns="91440" tIns="45720" rIns="91440" bIns="45720" rtlCol="0" anchor="ctr">
            <a:noAutofit/>
          </a:bodyPr>
          <a:lstStyle/>
          <a:p>
            <a:r>
              <a:rPr lang="it-IT"/>
              <a:t>Fare clic per modificare lo stile del titolo</a:t>
            </a:r>
            <a:endParaRPr lang="en-US" dirty="0"/>
          </a:p>
        </p:txBody>
      </p:sp>
      <p:sp>
        <p:nvSpPr>
          <p:cNvPr id="3" name="Text Placeholder 2"/>
          <p:cNvSpPr>
            <a:spLocks noGrp="1"/>
          </p:cNvSpPr>
          <p:nvPr>
            <p:ph type="body" idx="1"/>
          </p:nvPr>
        </p:nvSpPr>
        <p:spPr>
          <a:xfrm>
            <a:off x="381000" y="1719263"/>
            <a:ext cx="8407400" cy="44069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371475" y="6356350"/>
            <a:ext cx="2133600" cy="274638"/>
          </a:xfrm>
          <a:prstGeom prst="rect">
            <a:avLst/>
          </a:prstGeom>
        </p:spPr>
        <p:txBody>
          <a:bodyPr vert="horz" lIns="91440" tIns="45720" rIns="91440" bIns="45720" rtlCol="0" anchor="ctr"/>
          <a:lstStyle>
            <a:lvl1pPr algn="l" eaLnBrk="1" hangingPunct="1">
              <a:defRPr sz="1100">
                <a:solidFill>
                  <a:schemeClr val="tx2"/>
                </a:solidFill>
                <a:latin typeface="Arial" charset="0"/>
                <a:cs typeface="Arial" charset="0"/>
              </a:defRPr>
            </a:lvl1pPr>
          </a:lstStyle>
          <a:p>
            <a:pPr>
              <a:defRPr/>
            </a:pPr>
            <a:fld id="{B1E1E8AF-1273-4622-B291-770E7DBD81A4}" type="datetimeFigureOut">
              <a:rPr lang="it-IT"/>
              <a:pPr>
                <a:defRPr/>
              </a:pPr>
              <a:t>18/09/2024</a:t>
            </a:fld>
            <a:endParaRPr lang="it-IT"/>
          </a:p>
        </p:txBody>
      </p:sp>
      <p:sp>
        <p:nvSpPr>
          <p:cNvPr id="5" name="Footer Placeholder 4"/>
          <p:cNvSpPr>
            <a:spLocks noGrp="1"/>
          </p:cNvSpPr>
          <p:nvPr>
            <p:ph type="ftr" sz="quarter" idx="3"/>
          </p:nvPr>
        </p:nvSpPr>
        <p:spPr>
          <a:xfrm>
            <a:off x="3048000" y="6356350"/>
            <a:ext cx="3352800" cy="274638"/>
          </a:xfrm>
          <a:prstGeom prst="rect">
            <a:avLst/>
          </a:prstGeom>
        </p:spPr>
        <p:txBody>
          <a:bodyPr vert="horz" lIns="91440" tIns="45720" rIns="91440" bIns="45720" rtlCol="0" anchor="ctr"/>
          <a:lstStyle>
            <a:lvl1pPr algn="ctr" eaLnBrk="1" hangingPunct="1">
              <a:defRPr sz="1100">
                <a:solidFill>
                  <a:schemeClr val="tx2"/>
                </a:solidFill>
                <a:latin typeface="Arial" charset="0"/>
                <a:cs typeface="Arial" charset="0"/>
              </a:defRPr>
            </a:lvl1pPr>
          </a:lstStyle>
          <a:p>
            <a:pPr>
              <a:defRPr/>
            </a:pPr>
            <a:endParaRPr lang="it-IT"/>
          </a:p>
        </p:txBody>
      </p:sp>
      <p:sp>
        <p:nvSpPr>
          <p:cNvPr id="6" name="Slide Number Placeholder 5"/>
          <p:cNvSpPr>
            <a:spLocks noGrp="1"/>
          </p:cNvSpPr>
          <p:nvPr>
            <p:ph type="sldNum" sz="quarter" idx="4"/>
          </p:nvPr>
        </p:nvSpPr>
        <p:spPr>
          <a:xfrm>
            <a:off x="8234363" y="6354763"/>
            <a:ext cx="582612" cy="274637"/>
          </a:xfrm>
          <a:prstGeom prst="rect">
            <a:avLst/>
          </a:prstGeom>
          <a:ln w="19050">
            <a:noFill/>
          </a:ln>
        </p:spPr>
        <p:txBody>
          <a:bodyPr vert="horz" wrap="square" lIns="91440" tIns="45720" rIns="91440" bIns="45720" numCol="1" anchor="ctr" anchorCtr="0" compatLnSpc="1">
            <a:prstTxWarp prst="textNoShape">
              <a:avLst/>
            </a:prstTxWarp>
          </a:bodyPr>
          <a:lstStyle>
            <a:lvl1pPr algn="ctr">
              <a:defRPr sz="1100">
                <a:solidFill>
                  <a:schemeClr val="tx2"/>
                </a:solidFill>
              </a:defRPr>
            </a:lvl1pPr>
          </a:lstStyle>
          <a:p>
            <a:fld id="{89F6392B-1C2C-4C40-B9D6-10DD7F0054A3}" type="slidenum">
              <a:rPr lang="it-IT"/>
              <a:pPr/>
              <a:t>‹N›</a:t>
            </a:fld>
            <a:endParaRPr lang="it-IT"/>
          </a:p>
        </p:txBody>
      </p:sp>
    </p:spTree>
  </p:cSld>
  <p:clrMap bg1="lt1" tx1="dk1" bg2="lt2" tx2="dk2" accent1="accent1" accent2="accent2" accent3="accent3" accent4="accent4" accent5="accent5" accent6="accent6" hlink="hlink" folHlink="folHlink"/>
  <p:sldLayoutIdLst>
    <p:sldLayoutId id="2147485153" r:id="rId1"/>
    <p:sldLayoutId id="2147485047" r:id="rId2"/>
    <p:sldLayoutId id="2147485154" r:id="rId3"/>
    <p:sldLayoutId id="2147485046" r:id="rId4"/>
    <p:sldLayoutId id="2147485045" r:id="rId5"/>
    <p:sldLayoutId id="2147485044" r:id="rId6"/>
    <p:sldLayoutId id="2147485155" r:id="rId7"/>
    <p:sldLayoutId id="2147485156" r:id="rId8"/>
    <p:sldLayoutId id="2147485157" r:id="rId9"/>
    <p:sldLayoutId id="2147485043" r:id="rId10"/>
    <p:sldLayoutId id="2147485158" r:id="rId11"/>
  </p:sldLayoutIdLst>
  <p:txStyles>
    <p:titleStyle>
      <a:lvl1pPr algn="ctr" rtl="0" eaLnBrk="0" fontAlgn="base" hangingPunct="0">
        <a:spcBef>
          <a:spcPct val="0"/>
        </a:spcBef>
        <a:spcAft>
          <a:spcPct val="0"/>
        </a:spcAft>
        <a:defRPr sz="3200" kern="1200" cap="all" spc="200">
          <a:solidFill>
            <a:schemeClr val="bg1"/>
          </a:solidFill>
          <a:latin typeface="+mj-lt"/>
          <a:ea typeface="+mj-ea"/>
          <a:cs typeface="+mj-cs"/>
        </a:defRPr>
      </a:lvl1pPr>
      <a:lvl2pPr algn="ctr" rtl="0" eaLnBrk="0" fontAlgn="base" hangingPunct="0">
        <a:spcBef>
          <a:spcPct val="0"/>
        </a:spcBef>
        <a:spcAft>
          <a:spcPct val="0"/>
        </a:spcAft>
        <a:defRPr sz="3200">
          <a:solidFill>
            <a:schemeClr val="bg1"/>
          </a:solidFill>
          <a:latin typeface="Franklin Gothic Medium" pitchFamily="34" charset="0"/>
        </a:defRPr>
      </a:lvl2pPr>
      <a:lvl3pPr algn="ctr" rtl="0" eaLnBrk="0" fontAlgn="base" hangingPunct="0">
        <a:spcBef>
          <a:spcPct val="0"/>
        </a:spcBef>
        <a:spcAft>
          <a:spcPct val="0"/>
        </a:spcAft>
        <a:defRPr sz="3200">
          <a:solidFill>
            <a:schemeClr val="bg1"/>
          </a:solidFill>
          <a:latin typeface="Franklin Gothic Medium" pitchFamily="34" charset="0"/>
        </a:defRPr>
      </a:lvl3pPr>
      <a:lvl4pPr algn="ctr" rtl="0" eaLnBrk="0" fontAlgn="base" hangingPunct="0">
        <a:spcBef>
          <a:spcPct val="0"/>
        </a:spcBef>
        <a:spcAft>
          <a:spcPct val="0"/>
        </a:spcAft>
        <a:defRPr sz="3200">
          <a:solidFill>
            <a:schemeClr val="bg1"/>
          </a:solidFill>
          <a:latin typeface="Franklin Gothic Medium" pitchFamily="34" charset="0"/>
        </a:defRPr>
      </a:lvl4pPr>
      <a:lvl5pPr algn="ctr" rtl="0" eaLnBrk="0" fontAlgn="base" hangingPunct="0">
        <a:spcBef>
          <a:spcPct val="0"/>
        </a:spcBef>
        <a:spcAft>
          <a:spcPct val="0"/>
        </a:spcAft>
        <a:defRPr sz="3200">
          <a:solidFill>
            <a:schemeClr val="bg1"/>
          </a:solidFill>
          <a:latin typeface="Franklin Gothic Medium" pitchFamily="34" charset="0"/>
        </a:defRPr>
      </a:lvl5pPr>
      <a:lvl6pPr marL="457200" algn="ctr" rtl="0" fontAlgn="base">
        <a:spcBef>
          <a:spcPct val="0"/>
        </a:spcBef>
        <a:spcAft>
          <a:spcPct val="0"/>
        </a:spcAft>
        <a:defRPr sz="3200">
          <a:solidFill>
            <a:schemeClr val="bg1"/>
          </a:solidFill>
          <a:latin typeface="Franklin Gothic Medium" pitchFamily="34" charset="0"/>
        </a:defRPr>
      </a:lvl6pPr>
      <a:lvl7pPr marL="914400" algn="ctr" rtl="0" fontAlgn="base">
        <a:spcBef>
          <a:spcPct val="0"/>
        </a:spcBef>
        <a:spcAft>
          <a:spcPct val="0"/>
        </a:spcAft>
        <a:defRPr sz="3200">
          <a:solidFill>
            <a:schemeClr val="bg1"/>
          </a:solidFill>
          <a:latin typeface="Franklin Gothic Medium" pitchFamily="34" charset="0"/>
        </a:defRPr>
      </a:lvl7pPr>
      <a:lvl8pPr marL="1371600" algn="ctr" rtl="0" fontAlgn="base">
        <a:spcBef>
          <a:spcPct val="0"/>
        </a:spcBef>
        <a:spcAft>
          <a:spcPct val="0"/>
        </a:spcAft>
        <a:defRPr sz="3200">
          <a:solidFill>
            <a:schemeClr val="bg1"/>
          </a:solidFill>
          <a:latin typeface="Franklin Gothic Medium" pitchFamily="34" charset="0"/>
        </a:defRPr>
      </a:lvl8pPr>
      <a:lvl9pPr marL="1828800" algn="ctr" rtl="0" fontAlgn="base">
        <a:spcBef>
          <a:spcPct val="0"/>
        </a:spcBef>
        <a:spcAft>
          <a:spcPct val="0"/>
        </a:spcAft>
        <a:defRPr sz="3200">
          <a:solidFill>
            <a:schemeClr val="bg1"/>
          </a:solidFill>
          <a:latin typeface="Franklin Gothic Medium" pitchFamily="34" charset="0"/>
        </a:defRPr>
      </a:lvl9pPr>
    </p:titleStyle>
    <p:bodyStyle>
      <a:lvl1pPr marL="273050" indent="-228600" algn="l" rtl="0" eaLnBrk="0" fontAlgn="base" hangingPunct="0">
        <a:spcBef>
          <a:spcPct val="20000"/>
        </a:spcBef>
        <a:spcAft>
          <a:spcPct val="0"/>
        </a:spcAft>
        <a:buClr>
          <a:schemeClr val="accent1"/>
        </a:buClr>
        <a:buFont typeface="Wingdings 2" panose="05020102010507070707" pitchFamily="18" charset="2"/>
        <a:buChar char=""/>
        <a:defRPr sz="2000" kern="1200" spc="150">
          <a:solidFill>
            <a:schemeClr val="tx2"/>
          </a:solidFill>
          <a:latin typeface="+mn-lt"/>
          <a:ea typeface="+mn-ea"/>
          <a:cs typeface="+mn-cs"/>
        </a:defRPr>
      </a:lvl1pPr>
      <a:lvl2pPr marL="547688" indent="-182563" algn="l" rtl="0" eaLnBrk="0" fontAlgn="base" hangingPunct="0">
        <a:spcBef>
          <a:spcPct val="20000"/>
        </a:spcBef>
        <a:spcAft>
          <a:spcPct val="0"/>
        </a:spcAft>
        <a:buClr>
          <a:schemeClr val="accent2"/>
        </a:buClr>
        <a:buFont typeface="Wingdings" panose="05000000000000000000" pitchFamily="2" charset="2"/>
        <a:buChar char="§"/>
        <a:defRPr kern="1200" spc="100">
          <a:solidFill>
            <a:schemeClr val="tx2"/>
          </a:solidFill>
          <a:latin typeface="+mn-lt"/>
          <a:ea typeface="+mn-ea"/>
          <a:cs typeface="+mn-cs"/>
        </a:defRPr>
      </a:lvl2pPr>
      <a:lvl3pPr marL="822325" indent="-182563" algn="l" rtl="0" eaLnBrk="0" fontAlgn="base" hangingPunct="0">
        <a:spcBef>
          <a:spcPct val="20000"/>
        </a:spcBef>
        <a:spcAft>
          <a:spcPct val="0"/>
        </a:spcAft>
        <a:buClr>
          <a:srgbClr val="928B70"/>
        </a:buClr>
        <a:buFont typeface="Wingdings" panose="05000000000000000000" pitchFamily="2" charset="2"/>
        <a:buChar char="§"/>
        <a:defRPr sz="1600" kern="1200" spc="100">
          <a:solidFill>
            <a:schemeClr val="tx2"/>
          </a:solidFill>
          <a:latin typeface="+mn-lt"/>
          <a:ea typeface="+mn-ea"/>
          <a:cs typeface="+mn-cs"/>
        </a:defRPr>
      </a:lvl3pPr>
      <a:lvl4pPr marL="1096963" indent="-182563" algn="l" rtl="0" eaLnBrk="0" fontAlgn="base" hangingPunct="0">
        <a:spcBef>
          <a:spcPct val="20000"/>
        </a:spcBef>
        <a:spcAft>
          <a:spcPct val="0"/>
        </a:spcAft>
        <a:buClr>
          <a:srgbClr val="87706B"/>
        </a:buClr>
        <a:buFont typeface="Wingdings" panose="05000000000000000000" pitchFamily="2" charset="2"/>
        <a:buChar char="§"/>
        <a:defRPr sz="1400" kern="1200">
          <a:solidFill>
            <a:schemeClr val="tx2"/>
          </a:solidFill>
          <a:latin typeface="+mn-lt"/>
          <a:ea typeface="+mn-ea"/>
          <a:cs typeface="+mn-cs"/>
        </a:defRPr>
      </a:lvl4pPr>
      <a:lvl5pPr marL="1279525" indent="-182563" algn="l" rtl="0" eaLnBrk="0" fontAlgn="base" hangingPunct="0">
        <a:spcBef>
          <a:spcPct val="20000"/>
        </a:spcBef>
        <a:spcAft>
          <a:spcPct val="0"/>
        </a:spcAft>
        <a:buClr>
          <a:srgbClr val="6F777D"/>
        </a:buClr>
        <a:buFont typeface="Wingdings" panose="05000000000000000000" pitchFamily="2" charset="2"/>
        <a:buChar char="§"/>
        <a:defRPr sz="1300" kern="1200" spc="10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rtlCol="0" anchor="ctr">
            <a:normAutofit/>
          </a:bodyPr>
          <a:lstStyle/>
          <a:p>
            <a:r>
              <a:rPr lang="it-IT"/>
              <a:t>Fare clic per modificare lo stile del titolo</a:t>
            </a:r>
            <a:endParaRPr lang="en-US"/>
          </a:p>
        </p:txBody>
      </p:sp>
      <p:sp>
        <p:nvSpPr>
          <p:cNvPr id="6246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7010400" y="6356350"/>
            <a:ext cx="2133600" cy="365125"/>
          </a:xfrm>
          <a:prstGeom prst="rect">
            <a:avLst/>
          </a:prstGeom>
        </p:spPr>
        <p:txBody>
          <a:bodyPr vert="horz" rtlCol="0" anchor="ctr"/>
          <a:lstStyle>
            <a:lvl1pPr algn="r" eaLnBrk="1" latinLnBrk="0" hangingPunct="1">
              <a:defRPr kumimoji="0" sz="1200">
                <a:solidFill>
                  <a:schemeClr val="tx1">
                    <a:tint val="75000"/>
                  </a:schemeClr>
                </a:solidFill>
                <a:latin typeface="Arial" charset="0"/>
                <a:cs typeface="Arial" charset="0"/>
              </a:defRPr>
            </a:lvl1pPr>
          </a:lstStyle>
          <a:p>
            <a:pPr>
              <a:defRPr/>
            </a:pPr>
            <a:fld id="{821F671B-A804-47C3-8823-35AD87664D02}" type="datetimeFigureOut">
              <a:rPr lang="it-IT"/>
              <a:pPr>
                <a:defRPr/>
              </a:pPr>
              <a:t>18/09/2024</a:t>
            </a:fld>
            <a:endParaRPr lang="it-IT"/>
          </a:p>
        </p:txBody>
      </p:sp>
      <p:sp>
        <p:nvSpPr>
          <p:cNvPr id="5" name="Footer Placeholder 4"/>
          <p:cNvSpPr>
            <a:spLocks noGrp="1"/>
          </p:cNvSpPr>
          <p:nvPr>
            <p:ph type="ftr" sz="quarter" idx="3"/>
          </p:nvPr>
        </p:nvSpPr>
        <p:spPr>
          <a:xfrm>
            <a:off x="0" y="6356350"/>
            <a:ext cx="2895600" cy="365125"/>
          </a:xfrm>
          <a:prstGeom prst="rect">
            <a:avLst/>
          </a:prstGeom>
        </p:spPr>
        <p:txBody>
          <a:bodyPr vert="horz" rtlCol="0" anchor="ctr"/>
          <a:lstStyle>
            <a:lvl1pPr algn="l" eaLnBrk="1" latinLnBrk="0" hangingPunct="1">
              <a:defRPr kumimoji="0" sz="1200">
                <a:solidFill>
                  <a:schemeClr val="tx1">
                    <a:tint val="75000"/>
                  </a:schemeClr>
                </a:solidFill>
                <a:latin typeface="Arial" charset="0"/>
                <a:cs typeface="Arial" charset="0"/>
              </a:defRPr>
            </a:lvl1pPr>
          </a:lstStyle>
          <a:p>
            <a:pPr>
              <a:defRPr/>
            </a:pPr>
            <a:endParaRPr lang="it-IT"/>
          </a:p>
        </p:txBody>
      </p:sp>
      <p:sp>
        <p:nvSpPr>
          <p:cNvPr id="6" name="Slide Number Placeholder 5"/>
          <p:cNvSpPr>
            <a:spLocks noGrp="1"/>
          </p:cNvSpPr>
          <p:nvPr>
            <p:ph type="sldNum" sz="quarter" idx="4"/>
          </p:nvPr>
        </p:nvSpPr>
        <p:spPr>
          <a:xfrm>
            <a:off x="8501063" y="0"/>
            <a:ext cx="642937" cy="571500"/>
          </a:xfrm>
          <a:prstGeom prst="roundRect">
            <a:avLst>
              <a:gd name="adj" fmla="val 16667"/>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defRPr>
            </a:lvl1pPr>
          </a:lstStyle>
          <a:p>
            <a:fld id="{58ABE661-87AD-46B1-8C61-084A84FE5815}" type="slidenum">
              <a:rPr lang="it-IT"/>
              <a:pPr/>
              <a:t>‹N›</a:t>
            </a:fld>
            <a:endParaRPr lang="it-IT"/>
          </a:p>
        </p:txBody>
      </p:sp>
    </p:spTree>
  </p:cSld>
  <p:clrMap bg1="lt1" tx1="dk1" bg2="lt2" tx2="dk2" accent1="accent1" accent2="accent2" accent3="accent3" accent4="accent4" accent5="accent5" accent6="accent6" hlink="hlink" folHlink="folHlink"/>
  <p:sldLayoutIdLst>
    <p:sldLayoutId id="2147485159" r:id="rId1"/>
    <p:sldLayoutId id="2147485056" r:id="rId2"/>
    <p:sldLayoutId id="2147485160" r:id="rId3"/>
    <p:sldLayoutId id="2147485055" r:id="rId4"/>
    <p:sldLayoutId id="2147485054" r:id="rId5"/>
    <p:sldLayoutId id="2147485053" r:id="rId6"/>
    <p:sldLayoutId id="2147485052" r:id="rId7"/>
    <p:sldLayoutId id="2147485051" r:id="rId8"/>
    <p:sldLayoutId id="2147485050" r:id="rId9"/>
    <p:sldLayoutId id="2147485049" r:id="rId10"/>
    <p:sldLayoutId id="2147485048" r:id="rId11"/>
  </p:sldLayoutIdLst>
  <p:txStyles>
    <p:titleStyle>
      <a:lvl1pPr algn="ctr" rtl="0" eaLnBrk="0" fontAlgn="base" hangingPunct="0">
        <a:spcBef>
          <a:spcPct val="0"/>
        </a:spcBef>
        <a:spcAft>
          <a:spcPct val="0"/>
        </a:spcAft>
        <a:defRPr sz="4400" kern="1200">
          <a:gradFill flip="none" rotWithShape="1">
            <a:gsLst>
              <a:gs pos="0">
                <a:srgbClr val="000082"/>
              </a:gs>
              <a:gs pos="30000">
                <a:srgbClr val="66008F"/>
              </a:gs>
              <a:gs pos="64999">
                <a:srgbClr val="BA0066"/>
              </a:gs>
              <a:gs pos="89999">
                <a:srgbClr val="FF0000"/>
              </a:gs>
              <a:gs pos="100000">
                <a:srgbClr val="FF8200"/>
              </a:gs>
            </a:gsLst>
            <a:lin ang="5400000" scaled="1"/>
            <a:tileRect/>
          </a:gradFill>
          <a:effectLst>
            <a:outerShdw blurRad="50800" dist="50800" dir="2700000" algn="tl" rotWithShape="0">
              <a:srgbClr val="000000">
                <a:alpha val="43137"/>
              </a:srgbClr>
            </a:outerShdw>
          </a:effectLst>
          <a:latin typeface="+mj-lt"/>
          <a:ea typeface="+mj-ea"/>
          <a:cs typeface="+mj-cs"/>
        </a:defRPr>
      </a:lvl1pPr>
      <a:lvl2pPr algn="ctr" rtl="0" eaLnBrk="0" fontAlgn="base" hangingPunct="0">
        <a:spcBef>
          <a:spcPct val="0"/>
        </a:spcBef>
        <a:spcAft>
          <a:spcPct val="0"/>
        </a:spcAft>
        <a:defRPr sz="4400">
          <a:solidFill>
            <a:schemeClr val="tx1"/>
          </a:solidFill>
          <a:latin typeface="Tahoma" pitchFamily="34" charset="0"/>
        </a:defRPr>
      </a:lvl2pPr>
      <a:lvl3pPr algn="ctr" rtl="0" eaLnBrk="0" fontAlgn="base" hangingPunct="0">
        <a:spcBef>
          <a:spcPct val="0"/>
        </a:spcBef>
        <a:spcAft>
          <a:spcPct val="0"/>
        </a:spcAft>
        <a:defRPr sz="4400">
          <a:solidFill>
            <a:schemeClr val="tx1"/>
          </a:solidFill>
          <a:latin typeface="Tahoma" pitchFamily="34" charset="0"/>
        </a:defRPr>
      </a:lvl3pPr>
      <a:lvl4pPr algn="ctr" rtl="0" eaLnBrk="0" fontAlgn="base" hangingPunct="0">
        <a:spcBef>
          <a:spcPct val="0"/>
        </a:spcBef>
        <a:spcAft>
          <a:spcPct val="0"/>
        </a:spcAft>
        <a:defRPr sz="4400">
          <a:solidFill>
            <a:schemeClr val="tx1"/>
          </a:solidFill>
          <a:latin typeface="Tahoma" pitchFamily="34" charset="0"/>
        </a:defRPr>
      </a:lvl4pPr>
      <a:lvl5pPr algn="ctr" rtl="0" eaLnBrk="0" fontAlgn="base" hangingPunct="0">
        <a:spcBef>
          <a:spcPct val="0"/>
        </a:spcBef>
        <a:spcAft>
          <a:spcPct val="0"/>
        </a:spcAft>
        <a:defRPr sz="4400">
          <a:solidFill>
            <a:schemeClr val="tx1"/>
          </a:solidFill>
          <a:latin typeface="Tahoma" pitchFamily="34" charset="0"/>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0" fontAlgn="base" hangingPunct="0">
        <a:spcBef>
          <a:spcPct val="20000"/>
        </a:spcBef>
        <a:spcAft>
          <a:spcPct val="0"/>
        </a:spcAft>
        <a:buClr>
          <a:schemeClr val="tx2"/>
        </a:buClr>
        <a:buSzPct val="50000"/>
        <a:buFont typeface="Wingdings" panose="05000000000000000000" pitchFamily="2" charset="2"/>
        <a:buChar char="z"/>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50000"/>
        <a:buFont typeface="Wingdings 2" panose="05020102010507070707" pitchFamily="18"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50000"/>
        <a:buFont typeface="Wingdings" panose="05000000000000000000" pitchFamily="2" charset="2"/>
        <a:buChar char="Y"/>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50000"/>
        <a:buFont typeface="Wingdings 2" panose="05020102010507070707" pitchFamily="18" charset="2"/>
        <a:buChar char="³"/>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50000"/>
        <a:buFont typeface="Wingdings 2" panose="05020102010507070707" pitchFamily="18" charset="2"/>
        <a:buChar char="¹"/>
        <a:defRPr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pic>
        <p:nvPicPr>
          <p:cNvPr id="74754" name="Picture 11" descr="moonlight master 2.png"/>
          <p:cNvPicPr>
            <a:picLocks noChangeAspect="1"/>
          </p:cNvPicPr>
          <p:nvPr/>
        </p:nvPicPr>
        <p:blipFill>
          <a:blip r:embed="rId13" cstate="print">
            <a:extLst>
              <a:ext uri="{28A0092B-C50C-407E-A947-70E740481C1C}">
                <a14:useLocalDpi xmlns:a14="http://schemas.microsoft.com/office/drawing/2010/main" val="0"/>
              </a:ext>
            </a:extLst>
          </a:blip>
          <a:srcRect l="2391" t="1099" r="1988"/>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Placeholder 1"/>
          <p:cNvSpPr>
            <a:spLocks noGrp="1"/>
          </p:cNvSpPr>
          <p:nvPr>
            <p:ph type="title"/>
          </p:nvPr>
        </p:nvSpPr>
        <p:spPr>
          <a:xfrm>
            <a:off x="1981200" y="792163"/>
            <a:ext cx="5311775" cy="808037"/>
          </a:xfrm>
          <a:prstGeom prst="rect">
            <a:avLst/>
          </a:prstGeom>
        </p:spPr>
        <p:txBody>
          <a:bodyPr vert="horz" lIns="91440" tIns="45720" rIns="91440" bIns="45720" rtlCol="0" anchor="ctr">
            <a:normAutofit/>
          </a:bodyPr>
          <a:lstStyle/>
          <a:p>
            <a:r>
              <a:rPr lang="it-IT"/>
              <a:t>Fare clic per modificare lo stile del titolo</a:t>
            </a:r>
            <a:endParaRPr/>
          </a:p>
        </p:txBody>
      </p:sp>
      <p:sp>
        <p:nvSpPr>
          <p:cNvPr id="3" name="Text Placeholder 2"/>
          <p:cNvSpPr>
            <a:spLocks noGrp="1"/>
          </p:cNvSpPr>
          <p:nvPr>
            <p:ph type="body" idx="1"/>
          </p:nvPr>
        </p:nvSpPr>
        <p:spPr>
          <a:xfrm>
            <a:off x="2286000" y="1981200"/>
            <a:ext cx="5016500" cy="384175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a:p>
        </p:txBody>
      </p:sp>
      <p:sp>
        <p:nvSpPr>
          <p:cNvPr id="4" name="Date Placeholder 3"/>
          <p:cNvSpPr>
            <a:spLocks noGrp="1"/>
          </p:cNvSpPr>
          <p:nvPr>
            <p:ph type="dt" sz="half" idx="2"/>
          </p:nvPr>
        </p:nvSpPr>
        <p:spPr>
          <a:xfrm>
            <a:off x="228600" y="6348413"/>
            <a:ext cx="2133600" cy="182562"/>
          </a:xfrm>
          <a:prstGeom prst="rect">
            <a:avLst/>
          </a:prstGeom>
        </p:spPr>
        <p:txBody>
          <a:bodyPr vert="horz" lIns="91440" tIns="45720" rIns="91440" bIns="45720" rtlCol="0" anchor="ctr"/>
          <a:lstStyle>
            <a:lvl1pPr algn="l" eaLnBrk="1" hangingPunct="1">
              <a:defRPr sz="1100">
                <a:solidFill>
                  <a:schemeClr val="bg2"/>
                </a:solidFill>
                <a:latin typeface="Arial" charset="0"/>
                <a:cs typeface="Arial" charset="0"/>
              </a:defRPr>
            </a:lvl1pPr>
          </a:lstStyle>
          <a:p>
            <a:pPr>
              <a:defRPr/>
            </a:pPr>
            <a:fld id="{04EA9DE4-1FC2-4F05-B697-9306C183A2EF}" type="datetimeFigureOut">
              <a:rPr lang="it-IT"/>
              <a:pPr>
                <a:defRPr/>
              </a:pPr>
              <a:t>18/09/2024</a:t>
            </a:fld>
            <a:endParaRPr lang="it-IT"/>
          </a:p>
        </p:txBody>
      </p:sp>
      <p:sp>
        <p:nvSpPr>
          <p:cNvPr id="5" name="Footer Placeholder 4"/>
          <p:cNvSpPr>
            <a:spLocks noGrp="1"/>
          </p:cNvSpPr>
          <p:nvPr>
            <p:ph type="ftr" sz="quarter" idx="3"/>
          </p:nvPr>
        </p:nvSpPr>
        <p:spPr>
          <a:xfrm>
            <a:off x="228600" y="6543675"/>
            <a:ext cx="2895600" cy="184150"/>
          </a:xfrm>
          <a:prstGeom prst="rect">
            <a:avLst/>
          </a:prstGeom>
        </p:spPr>
        <p:txBody>
          <a:bodyPr vert="horz" lIns="91440" tIns="45720" rIns="91440" bIns="45720" rtlCol="0" anchor="ctr"/>
          <a:lstStyle>
            <a:lvl1pPr algn="l" eaLnBrk="1" hangingPunct="1">
              <a:defRPr sz="1100">
                <a:solidFill>
                  <a:schemeClr val="bg2"/>
                </a:solidFill>
                <a:latin typeface="Arial" charset="0"/>
                <a:cs typeface="Arial" charset="0"/>
              </a:defRPr>
            </a:lvl1pPr>
          </a:lstStyle>
          <a:p>
            <a:pPr>
              <a:defRPr/>
            </a:pPr>
            <a:endParaRPr lang="it-IT"/>
          </a:p>
        </p:txBody>
      </p:sp>
      <p:sp>
        <p:nvSpPr>
          <p:cNvPr id="6" name="Slide Number Placeholder 5"/>
          <p:cNvSpPr>
            <a:spLocks noGrp="1"/>
          </p:cNvSpPr>
          <p:nvPr>
            <p:ph type="sldNum" sz="quarter" idx="4"/>
          </p:nvPr>
        </p:nvSpPr>
        <p:spPr>
          <a:xfrm>
            <a:off x="228600" y="6032500"/>
            <a:ext cx="1066800" cy="215900"/>
          </a:xfrm>
          <a:prstGeom prst="rect">
            <a:avLst/>
          </a:prstGeom>
        </p:spPr>
        <p:txBody>
          <a:bodyPr vert="horz" wrap="square" lIns="91440" tIns="45720" rIns="91440" bIns="45720" numCol="1" anchor="ctr" anchorCtr="0" compatLnSpc="1">
            <a:prstTxWarp prst="textNoShape">
              <a:avLst/>
            </a:prstTxWarp>
          </a:bodyPr>
          <a:lstStyle>
            <a:lvl1pPr>
              <a:defRPr sz="1300">
                <a:solidFill>
                  <a:schemeClr val="bg2"/>
                </a:solidFill>
              </a:defRPr>
            </a:lvl1pPr>
          </a:lstStyle>
          <a:p>
            <a:fld id="{FEF5E916-E324-423C-B17E-65FCF4F8D2D9}" type="slidenum">
              <a:rPr lang="it-IT"/>
              <a:pPr/>
              <a:t>‹N›</a:t>
            </a:fld>
            <a:endParaRPr lang="it-IT"/>
          </a:p>
        </p:txBody>
      </p:sp>
    </p:spTree>
  </p:cSld>
  <p:clrMap bg1="lt1" tx1="dk1" bg2="lt2" tx2="dk2" accent1="accent1" accent2="accent2" accent3="accent3" accent4="accent4" accent5="accent5" accent6="accent6" hlink="hlink" folHlink="folHlink"/>
  <p:sldLayoutIdLst>
    <p:sldLayoutId id="2147485161" r:id="rId1"/>
    <p:sldLayoutId id="2147485061" r:id="rId2"/>
    <p:sldLayoutId id="2147485162" r:id="rId3"/>
    <p:sldLayoutId id="2147485163" r:id="rId4"/>
    <p:sldLayoutId id="2147485164" r:id="rId5"/>
    <p:sldLayoutId id="2147485060" r:id="rId6"/>
    <p:sldLayoutId id="2147485059" r:id="rId7"/>
    <p:sldLayoutId id="2147485165" r:id="rId8"/>
    <p:sldLayoutId id="2147485166" r:id="rId9"/>
    <p:sldLayoutId id="2147485058" r:id="rId10"/>
    <p:sldLayoutId id="2147485057" r:id="rId11"/>
  </p:sldLayoutIdLst>
  <p:txStyles>
    <p:titleStyle>
      <a:lvl1pPr algn="l" rtl="0" eaLnBrk="0" fontAlgn="base" hangingPunct="0">
        <a:spcBef>
          <a:spcPct val="0"/>
        </a:spcBef>
        <a:spcAft>
          <a:spcPct val="0"/>
        </a:spcAft>
        <a:defRPr sz="3600" kern="1200">
          <a:gradFill>
            <a:gsLst>
              <a:gs pos="0">
                <a:schemeClr val="bg1"/>
              </a:gs>
              <a:gs pos="90000">
                <a:schemeClr val="bg2">
                  <a:lumMod val="90000"/>
                </a:schemeClr>
              </a:gs>
            </a:gsLst>
            <a:lin ang="5400000" scaled="0"/>
          </a:gradFill>
          <a:effectLst>
            <a:reflection blurRad="6350" stA="55000" endA="300" endPos="25500" dir="5400000" sy="-100000" algn="bl" rotWithShape="0"/>
          </a:effectLst>
          <a:latin typeface="+mj-lt"/>
          <a:ea typeface="+mj-ea"/>
          <a:cs typeface="+mj-cs"/>
        </a:defRPr>
      </a:lvl1pPr>
      <a:lvl2pPr algn="l" rtl="0" eaLnBrk="0" fontAlgn="base" hangingPunct="0">
        <a:spcBef>
          <a:spcPct val="0"/>
        </a:spcBef>
        <a:spcAft>
          <a:spcPct val="0"/>
        </a:spcAft>
        <a:defRPr sz="3600">
          <a:solidFill>
            <a:schemeClr val="tx1"/>
          </a:solidFill>
          <a:latin typeface="Candara" pitchFamily="34" charset="0"/>
        </a:defRPr>
      </a:lvl2pPr>
      <a:lvl3pPr algn="l" rtl="0" eaLnBrk="0" fontAlgn="base" hangingPunct="0">
        <a:spcBef>
          <a:spcPct val="0"/>
        </a:spcBef>
        <a:spcAft>
          <a:spcPct val="0"/>
        </a:spcAft>
        <a:defRPr sz="3600">
          <a:solidFill>
            <a:schemeClr val="tx1"/>
          </a:solidFill>
          <a:latin typeface="Candara" pitchFamily="34" charset="0"/>
        </a:defRPr>
      </a:lvl3pPr>
      <a:lvl4pPr algn="l" rtl="0" eaLnBrk="0" fontAlgn="base" hangingPunct="0">
        <a:spcBef>
          <a:spcPct val="0"/>
        </a:spcBef>
        <a:spcAft>
          <a:spcPct val="0"/>
        </a:spcAft>
        <a:defRPr sz="3600">
          <a:solidFill>
            <a:schemeClr val="tx1"/>
          </a:solidFill>
          <a:latin typeface="Candara" pitchFamily="34" charset="0"/>
        </a:defRPr>
      </a:lvl4pPr>
      <a:lvl5pPr algn="l" rtl="0" eaLnBrk="0" fontAlgn="base" hangingPunct="0">
        <a:spcBef>
          <a:spcPct val="0"/>
        </a:spcBef>
        <a:spcAft>
          <a:spcPct val="0"/>
        </a:spcAft>
        <a:defRPr sz="3600">
          <a:solidFill>
            <a:schemeClr val="tx1"/>
          </a:solidFill>
          <a:latin typeface="Candara" pitchFamily="34" charset="0"/>
        </a:defRPr>
      </a:lvl5pPr>
      <a:lvl6pPr marL="457200" algn="l" rtl="0" fontAlgn="base">
        <a:spcBef>
          <a:spcPct val="0"/>
        </a:spcBef>
        <a:spcAft>
          <a:spcPct val="0"/>
        </a:spcAft>
        <a:defRPr sz="3600">
          <a:solidFill>
            <a:schemeClr val="tx1"/>
          </a:solidFill>
          <a:latin typeface="Candara" pitchFamily="34" charset="0"/>
        </a:defRPr>
      </a:lvl6pPr>
      <a:lvl7pPr marL="914400" algn="l" rtl="0" fontAlgn="base">
        <a:spcBef>
          <a:spcPct val="0"/>
        </a:spcBef>
        <a:spcAft>
          <a:spcPct val="0"/>
        </a:spcAft>
        <a:defRPr sz="3600">
          <a:solidFill>
            <a:schemeClr val="tx1"/>
          </a:solidFill>
          <a:latin typeface="Candara" pitchFamily="34" charset="0"/>
        </a:defRPr>
      </a:lvl7pPr>
      <a:lvl8pPr marL="1371600" algn="l" rtl="0" fontAlgn="base">
        <a:spcBef>
          <a:spcPct val="0"/>
        </a:spcBef>
        <a:spcAft>
          <a:spcPct val="0"/>
        </a:spcAft>
        <a:defRPr sz="3600">
          <a:solidFill>
            <a:schemeClr val="tx1"/>
          </a:solidFill>
          <a:latin typeface="Candara" pitchFamily="34" charset="0"/>
        </a:defRPr>
      </a:lvl8pPr>
      <a:lvl9pPr marL="1828800" algn="l" rtl="0" fontAlgn="base">
        <a:spcBef>
          <a:spcPct val="0"/>
        </a:spcBef>
        <a:spcAft>
          <a:spcPct val="0"/>
        </a:spcAft>
        <a:defRPr sz="3600">
          <a:solidFill>
            <a:schemeClr val="tx1"/>
          </a:solidFill>
          <a:latin typeface="Candara" pitchFamily="34" charset="0"/>
        </a:defRPr>
      </a:lvl9pPr>
    </p:titleStyle>
    <p:bodyStyle>
      <a:lvl1pPr marL="228600" indent="-228600" algn="l" rtl="0" eaLnBrk="0" fontAlgn="base" hangingPunct="0">
        <a:spcBef>
          <a:spcPts val="1200"/>
        </a:spcBef>
        <a:spcAft>
          <a:spcPct val="0"/>
        </a:spcAft>
        <a:buClr>
          <a:schemeClr val="bg2"/>
        </a:buClr>
        <a:buBlip>
          <a:blip r:embed="rId14"/>
        </a:buBlip>
        <a:defRPr sz="2200" kern="1200">
          <a:gradFill>
            <a:gsLst>
              <a:gs pos="0">
                <a:schemeClr val="bg1"/>
              </a:gs>
              <a:gs pos="90000">
                <a:schemeClr val="bg2">
                  <a:lumMod val="90000"/>
                </a:schemeClr>
              </a:gs>
            </a:gsLst>
            <a:lin ang="5400000" scaled="0"/>
          </a:gradFill>
          <a:latin typeface="+mn-lt"/>
          <a:ea typeface="+mn-ea"/>
          <a:cs typeface="+mn-cs"/>
        </a:defRPr>
      </a:lvl1pPr>
      <a:lvl2pPr marL="457200" indent="-228600" algn="l" rtl="0" eaLnBrk="0" fontAlgn="base" hangingPunct="0">
        <a:spcBef>
          <a:spcPts val="1200"/>
        </a:spcBef>
        <a:spcAft>
          <a:spcPct val="0"/>
        </a:spcAft>
        <a:buBlip>
          <a:blip r:embed="rId15"/>
        </a:buBlip>
        <a:defRPr sz="2000" kern="1200">
          <a:gradFill>
            <a:gsLst>
              <a:gs pos="0">
                <a:schemeClr val="bg1"/>
              </a:gs>
              <a:gs pos="90000">
                <a:schemeClr val="bg2">
                  <a:lumMod val="90000"/>
                </a:schemeClr>
              </a:gs>
            </a:gsLst>
            <a:lin ang="5400000" scaled="0"/>
          </a:gradFill>
          <a:latin typeface="+mn-lt"/>
          <a:ea typeface="+mn-ea"/>
          <a:cs typeface="+mn-cs"/>
        </a:defRPr>
      </a:lvl2pPr>
      <a:lvl3pPr marL="685800" indent="-228600" algn="l" rtl="0" eaLnBrk="0" fontAlgn="base" hangingPunct="0">
        <a:spcBef>
          <a:spcPts val="1200"/>
        </a:spcBef>
        <a:spcAft>
          <a:spcPct val="0"/>
        </a:spcAft>
        <a:buBlip>
          <a:blip r:embed="rId15"/>
        </a:buBlip>
        <a:defRPr sz="2000" kern="1200">
          <a:gradFill>
            <a:gsLst>
              <a:gs pos="0">
                <a:schemeClr val="bg1"/>
              </a:gs>
              <a:gs pos="90000">
                <a:schemeClr val="bg2">
                  <a:lumMod val="90000"/>
                </a:schemeClr>
              </a:gs>
            </a:gsLst>
            <a:lin ang="5400000" scaled="0"/>
          </a:gradFill>
          <a:latin typeface="+mn-lt"/>
          <a:ea typeface="+mn-ea"/>
          <a:cs typeface="+mn-cs"/>
        </a:defRPr>
      </a:lvl3pPr>
      <a:lvl4pPr marL="914400" indent="-228600" algn="l" rtl="0" eaLnBrk="0" fontAlgn="base" hangingPunct="0">
        <a:spcBef>
          <a:spcPts val="1200"/>
        </a:spcBef>
        <a:spcAft>
          <a:spcPct val="0"/>
        </a:spcAft>
        <a:buBlip>
          <a:blip r:embed="rId15"/>
        </a:buBlip>
        <a:defRPr sz="2000" kern="1200">
          <a:gradFill>
            <a:gsLst>
              <a:gs pos="0">
                <a:schemeClr val="bg1"/>
              </a:gs>
              <a:gs pos="90000">
                <a:schemeClr val="bg2">
                  <a:lumMod val="90000"/>
                </a:schemeClr>
              </a:gs>
            </a:gsLst>
            <a:lin ang="5400000" scaled="0"/>
          </a:gradFill>
          <a:latin typeface="+mn-lt"/>
          <a:ea typeface="+mn-ea"/>
          <a:cs typeface="+mn-cs"/>
        </a:defRPr>
      </a:lvl4pPr>
      <a:lvl5pPr marL="1143000" indent="-228600" algn="l" rtl="0" eaLnBrk="0" fontAlgn="base" hangingPunct="0">
        <a:spcBef>
          <a:spcPts val="1200"/>
        </a:spcBef>
        <a:spcAft>
          <a:spcPct val="0"/>
        </a:spcAft>
        <a:buBlip>
          <a:blip r:embed="rId15"/>
        </a:buBlip>
        <a:defRPr sz="2000" kern="1200">
          <a:gradFill>
            <a:gsLst>
              <a:gs pos="0">
                <a:schemeClr val="bg1"/>
              </a:gs>
              <a:gs pos="90000">
                <a:schemeClr val="bg2">
                  <a:lumMod val="90000"/>
                </a:schemeClr>
              </a:gs>
            </a:gsLst>
            <a:lin ang="5400000" scaled="0"/>
          </a:gra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ttangolo 6"/>
          <p:cNvSpPr/>
          <p:nvPr/>
        </p:nvSpPr>
        <p:spPr>
          <a:xfrm>
            <a:off x="0" y="0"/>
            <a:ext cx="365125" cy="6854825"/>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Rettangolo 7"/>
          <p:cNvSpPr/>
          <p:nvPr/>
        </p:nvSpPr>
        <p:spPr>
          <a:xfrm>
            <a:off x="255588" y="5046663"/>
            <a:ext cx="73025" cy="1692275"/>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Rettangolo 8"/>
          <p:cNvSpPr/>
          <p:nvPr/>
        </p:nvSpPr>
        <p:spPr>
          <a:xfrm>
            <a:off x="255588" y="4797425"/>
            <a:ext cx="73025"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Rettangolo 9"/>
          <p:cNvSpPr/>
          <p:nvPr/>
        </p:nvSpPr>
        <p:spPr>
          <a:xfrm>
            <a:off x="255588" y="4637088"/>
            <a:ext cx="73025" cy="138112"/>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1" name="Rettangolo 10"/>
          <p:cNvSpPr/>
          <p:nvPr/>
        </p:nvSpPr>
        <p:spPr>
          <a:xfrm>
            <a:off x="255588" y="4541838"/>
            <a:ext cx="73025" cy="7461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2" name="Rettangolo 11"/>
          <p:cNvSpPr/>
          <p:nvPr/>
        </p:nvSpPr>
        <p:spPr>
          <a:xfrm>
            <a:off x="309563" y="681038"/>
            <a:ext cx="46037"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5" name="Rettangolo 14"/>
          <p:cNvSpPr/>
          <p:nvPr/>
        </p:nvSpPr>
        <p:spPr>
          <a:xfrm>
            <a:off x="268288" y="681038"/>
            <a:ext cx="28575"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6" name="Rettangolo 15"/>
          <p:cNvSpPr/>
          <p:nvPr/>
        </p:nvSpPr>
        <p:spPr>
          <a:xfrm>
            <a:off x="249238" y="681038"/>
            <a:ext cx="9525"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7" name="Rettangolo 16"/>
          <p:cNvSpPr/>
          <p:nvPr/>
        </p:nvSpPr>
        <p:spPr>
          <a:xfrm>
            <a:off x="222250" y="681038"/>
            <a:ext cx="7938"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2" name="Segnaposto titolo 21"/>
          <p:cNvSpPr>
            <a:spLocks noGrp="1"/>
          </p:cNvSpPr>
          <p:nvPr>
            <p:ph type="title"/>
          </p:nvPr>
        </p:nvSpPr>
        <p:spPr>
          <a:xfrm>
            <a:off x="914400" y="512763"/>
            <a:ext cx="7772400" cy="914400"/>
          </a:xfrm>
          <a:prstGeom prst="rect">
            <a:avLst/>
          </a:prstGeom>
        </p:spPr>
        <p:txBody>
          <a:bodyPr vert="horz" anchor="t">
            <a:noAutofit/>
          </a:bodyPr>
          <a:lstStyle/>
          <a:p>
            <a:r>
              <a:rPr lang="it-IT"/>
              <a:t>Fare clic per modificare lo stile del titolo</a:t>
            </a:r>
            <a:endParaRPr lang="en-US"/>
          </a:p>
        </p:txBody>
      </p:sp>
      <p:sp>
        <p:nvSpPr>
          <p:cNvPr id="87052" name="Segnaposto testo 12"/>
          <p:cNvSpPr>
            <a:spLocks noGrp="1"/>
          </p:cNvSpPr>
          <p:nvPr>
            <p:ph type="body" idx="1"/>
          </p:nvPr>
        </p:nvSpPr>
        <p:spPr bwMode="auto">
          <a:xfrm>
            <a:off x="914400" y="1784350"/>
            <a:ext cx="7772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14" name="Segnaposto data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latin typeface="Arial" charset="0"/>
                <a:cs typeface="Arial" charset="0"/>
              </a:defRPr>
            </a:lvl1pPr>
            <a:extLst/>
          </a:lstStyle>
          <a:p>
            <a:pPr>
              <a:defRPr/>
            </a:pPr>
            <a:fld id="{5981B8D7-5946-46F9-A182-4926614DB63D}" type="datetimeFigureOut">
              <a:rPr lang="it-IT"/>
              <a:pPr>
                <a:defRPr/>
              </a:pPr>
              <a:t>18/09/2024</a:t>
            </a:fld>
            <a:endParaRPr lang="it-IT"/>
          </a:p>
        </p:txBody>
      </p:sp>
      <p:sp>
        <p:nvSpPr>
          <p:cNvPr id="3" name="Segnaposto piè di pagina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latin typeface="Arial" charset="0"/>
                <a:cs typeface="Arial" charset="0"/>
              </a:defRPr>
            </a:lvl1pPr>
            <a:extLst/>
          </a:lstStyle>
          <a:p>
            <a:pPr>
              <a:defRPr/>
            </a:pPr>
            <a:endParaRPr lang="it-IT"/>
          </a:p>
        </p:txBody>
      </p:sp>
      <p:sp>
        <p:nvSpPr>
          <p:cNvPr id="23" name="Segnaposto numero diapositiva 22"/>
          <p:cNvSpPr>
            <a:spLocks noGrp="1"/>
          </p:cNvSpPr>
          <p:nvPr>
            <p:ph type="sldNum" sz="quarter" idx="4"/>
          </p:nvPr>
        </p:nvSpPr>
        <p:spPr>
          <a:xfrm>
            <a:off x="8610600" y="6416675"/>
            <a:ext cx="457200" cy="365125"/>
          </a:xfrm>
          <a:prstGeom prst="rect">
            <a:avLst/>
          </a:prstGeom>
        </p:spPr>
        <p:txBody>
          <a:bodyPr vert="horz" wrap="square" lIns="91440" tIns="45720" rIns="91440" bIns="45720" numCol="1" anchor="b" anchorCtr="0" compatLnSpc="1">
            <a:prstTxWarp prst="textNoShape">
              <a:avLst/>
            </a:prstTxWarp>
          </a:bodyPr>
          <a:lstStyle>
            <a:lvl1pPr>
              <a:defRPr sz="1200">
                <a:solidFill>
                  <a:schemeClr val="tx2"/>
                </a:solidFill>
              </a:defRPr>
            </a:lvl1pPr>
          </a:lstStyle>
          <a:p>
            <a:fld id="{2627F3E3-6852-45B6-A4AA-D1A7B988CF9C}" type="slidenum">
              <a:rPr lang="it-IT"/>
              <a:pPr/>
              <a:t>‹N›</a:t>
            </a:fld>
            <a:endParaRPr lang="it-IT"/>
          </a:p>
        </p:txBody>
      </p:sp>
    </p:spTree>
  </p:cSld>
  <p:clrMap bg1="dk1" tx1="lt1" bg2="dk2" tx2="lt2" accent1="accent1" accent2="accent2" accent3="accent3" accent4="accent4" accent5="accent5" accent6="accent6" hlink="hlink" folHlink="folHlink"/>
  <p:sldLayoutIdLst>
    <p:sldLayoutId id="2147485167" r:id="rId1"/>
    <p:sldLayoutId id="2147485066" r:id="rId2"/>
    <p:sldLayoutId id="2147485168" r:id="rId3"/>
    <p:sldLayoutId id="2147485169" r:id="rId4"/>
    <p:sldLayoutId id="2147485170" r:id="rId5"/>
    <p:sldLayoutId id="2147485065" r:id="rId6"/>
    <p:sldLayoutId id="2147485171" r:id="rId7"/>
    <p:sldLayoutId id="2147485064" r:id="rId8"/>
    <p:sldLayoutId id="2147485172" r:id="rId9"/>
    <p:sldLayoutId id="2147485063" r:id="rId10"/>
    <p:sldLayoutId id="2147485062" r:id="rId11"/>
  </p:sldLayoutIdLst>
  <p:txStyles>
    <p:titleStyle>
      <a:lvl1pPr algn="l" rtl="0" eaLnBrk="0" fontAlgn="base" hangingPunct="0">
        <a:spcBef>
          <a:spcPct val="0"/>
        </a:spcBef>
        <a:spcAft>
          <a:spcPct val="0"/>
        </a:spcAft>
        <a:defRPr sz="4000" kern="1200" spc="-100">
          <a:solidFill>
            <a:srgbClr val="C1EEFF"/>
          </a:solidFill>
          <a:latin typeface="+mj-lt"/>
          <a:ea typeface="+mj-ea"/>
          <a:cs typeface="+mj-cs"/>
        </a:defRPr>
      </a:lvl1pPr>
      <a:lvl2pPr algn="l" rtl="0" eaLnBrk="0" fontAlgn="base" hangingPunct="0">
        <a:spcBef>
          <a:spcPct val="0"/>
        </a:spcBef>
        <a:spcAft>
          <a:spcPct val="0"/>
        </a:spcAft>
        <a:defRPr sz="4000">
          <a:solidFill>
            <a:srgbClr val="C1EEFF"/>
          </a:solidFill>
          <a:latin typeface="Consolas" panose="020B0609020204030204" pitchFamily="49" charset="0"/>
        </a:defRPr>
      </a:lvl2pPr>
      <a:lvl3pPr algn="l" rtl="0" eaLnBrk="0" fontAlgn="base" hangingPunct="0">
        <a:spcBef>
          <a:spcPct val="0"/>
        </a:spcBef>
        <a:spcAft>
          <a:spcPct val="0"/>
        </a:spcAft>
        <a:defRPr sz="4000">
          <a:solidFill>
            <a:srgbClr val="C1EEFF"/>
          </a:solidFill>
          <a:latin typeface="Consolas" panose="020B0609020204030204" pitchFamily="49" charset="0"/>
        </a:defRPr>
      </a:lvl3pPr>
      <a:lvl4pPr algn="l" rtl="0" eaLnBrk="0" fontAlgn="base" hangingPunct="0">
        <a:spcBef>
          <a:spcPct val="0"/>
        </a:spcBef>
        <a:spcAft>
          <a:spcPct val="0"/>
        </a:spcAft>
        <a:defRPr sz="4000">
          <a:solidFill>
            <a:srgbClr val="C1EEFF"/>
          </a:solidFill>
          <a:latin typeface="Consolas" panose="020B0609020204030204" pitchFamily="49" charset="0"/>
        </a:defRPr>
      </a:lvl4pPr>
      <a:lvl5pPr algn="l" rtl="0" eaLnBrk="0" fontAlgn="base" hangingPunct="0">
        <a:spcBef>
          <a:spcPct val="0"/>
        </a:spcBef>
        <a:spcAft>
          <a:spcPct val="0"/>
        </a:spcAft>
        <a:defRPr sz="4000">
          <a:solidFill>
            <a:srgbClr val="C1EEFF"/>
          </a:solidFill>
          <a:latin typeface="Consolas" panose="020B0609020204030204" pitchFamily="49" charset="0"/>
        </a:defRPr>
      </a:lvl5pPr>
      <a:lvl6pPr marL="457200" algn="l" rtl="0" fontAlgn="base">
        <a:spcBef>
          <a:spcPct val="0"/>
        </a:spcBef>
        <a:spcAft>
          <a:spcPct val="0"/>
        </a:spcAft>
        <a:defRPr sz="4000">
          <a:solidFill>
            <a:srgbClr val="C1EEFF"/>
          </a:solidFill>
          <a:latin typeface="Consolas" panose="020B0609020204030204" pitchFamily="49" charset="0"/>
        </a:defRPr>
      </a:lvl6pPr>
      <a:lvl7pPr marL="914400" algn="l" rtl="0" fontAlgn="base">
        <a:spcBef>
          <a:spcPct val="0"/>
        </a:spcBef>
        <a:spcAft>
          <a:spcPct val="0"/>
        </a:spcAft>
        <a:defRPr sz="4000">
          <a:solidFill>
            <a:srgbClr val="C1EEFF"/>
          </a:solidFill>
          <a:latin typeface="Consolas" panose="020B0609020204030204" pitchFamily="49" charset="0"/>
        </a:defRPr>
      </a:lvl7pPr>
      <a:lvl8pPr marL="1371600" algn="l" rtl="0" fontAlgn="base">
        <a:spcBef>
          <a:spcPct val="0"/>
        </a:spcBef>
        <a:spcAft>
          <a:spcPct val="0"/>
        </a:spcAft>
        <a:defRPr sz="4000">
          <a:solidFill>
            <a:srgbClr val="C1EEFF"/>
          </a:solidFill>
          <a:latin typeface="Consolas" panose="020B0609020204030204" pitchFamily="49" charset="0"/>
        </a:defRPr>
      </a:lvl8pPr>
      <a:lvl9pPr marL="1828800" algn="l" rtl="0" fontAlgn="base">
        <a:spcBef>
          <a:spcPct val="0"/>
        </a:spcBef>
        <a:spcAft>
          <a:spcPct val="0"/>
        </a:spcAft>
        <a:defRPr sz="4000">
          <a:solidFill>
            <a:srgbClr val="C1EEFF"/>
          </a:solidFill>
          <a:latin typeface="Consolas" panose="020B0609020204030204" pitchFamily="49" charset="0"/>
        </a:defRPr>
      </a:lvl9pPr>
      <a:extLst/>
    </p:titleStyle>
    <p:bodyStyle>
      <a:lvl1pPr marL="411163" indent="-342900" algn="l" rtl="0" eaLnBrk="0" fontAlgn="base" hangingPunct="0">
        <a:spcBef>
          <a:spcPts val="700"/>
        </a:spcBef>
        <a:spcAft>
          <a:spcPct val="0"/>
        </a:spcAft>
        <a:buClr>
          <a:schemeClr val="tx2"/>
        </a:buClr>
        <a:buSzPct val="95000"/>
        <a:buFont typeface="Wingdings" panose="05000000000000000000" pitchFamily="2" charset="2"/>
        <a:buChar char=""/>
        <a:defRPr sz="3000" kern="1200">
          <a:solidFill>
            <a:schemeClr val="tx1"/>
          </a:solidFill>
          <a:latin typeface="+mn-lt"/>
          <a:ea typeface="+mn-ea"/>
          <a:cs typeface="+mn-cs"/>
        </a:defRPr>
      </a:lvl1pPr>
      <a:lvl2pPr marL="739775" indent="-285750" algn="l" rtl="0" eaLnBrk="0" fontAlgn="base" hangingPunct="0">
        <a:spcBef>
          <a:spcPct val="20000"/>
        </a:spcBef>
        <a:spcAft>
          <a:spcPct val="0"/>
        </a:spcAft>
        <a:buClr>
          <a:schemeClr val="accent2"/>
        </a:buClr>
        <a:buSzPct val="90000"/>
        <a:buFont typeface="Wingdings" panose="05000000000000000000" pitchFamily="2" charset="2"/>
        <a:buChar char=""/>
        <a:defRPr sz="2600" kern="1200">
          <a:solidFill>
            <a:schemeClr val="tx1"/>
          </a:solidFill>
          <a:latin typeface="+mn-lt"/>
          <a:ea typeface="+mn-ea"/>
          <a:cs typeface="+mn-cs"/>
        </a:defRPr>
      </a:lvl2pPr>
      <a:lvl3pPr marL="995363"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260475" indent="-228600" algn="l" rtl="0" eaLnBrk="0" fontAlgn="base" hangingPunct="0">
        <a:spcBef>
          <a:spcPct val="20000"/>
        </a:spcBef>
        <a:spcAft>
          <a:spcPct val="0"/>
        </a:spcAft>
        <a:buClr>
          <a:srgbClr val="FEB80A"/>
        </a:buClr>
        <a:buFont typeface="Wingdings 3" panose="05040102010807070707" pitchFamily="18" charset="2"/>
        <a:buChar char=""/>
        <a:defRPr sz="2200" kern="1200">
          <a:solidFill>
            <a:schemeClr val="tx1"/>
          </a:solidFill>
          <a:latin typeface="+mn-lt"/>
          <a:ea typeface="+mn-ea"/>
          <a:cs typeface="+mn-cs"/>
        </a:defRPr>
      </a:lvl4pPr>
      <a:lvl5pPr marL="1481138" indent="-209550" algn="l" rtl="0" eaLnBrk="0" fontAlgn="base" hangingPunct="0">
        <a:spcBef>
          <a:spcPct val="20000"/>
        </a:spcBef>
        <a:spcAft>
          <a:spcPct val="0"/>
        </a:spcAft>
        <a:buClr>
          <a:srgbClr val="FEB80A"/>
        </a:buClr>
        <a:buFont typeface="Wingdings 2" panose="05020102010507070707" pitchFamily="18" charset="2"/>
        <a:buChar char=""/>
        <a:defRPr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ttangolo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useBgFill="1">
        <p:nvSpPr>
          <p:cNvPr id="8" name="Rettangolo arrotondato 7"/>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defRPr/>
            </a:pPr>
            <a:endParaRPr lang="en-US"/>
          </a:p>
        </p:txBody>
      </p:sp>
      <p:sp>
        <p:nvSpPr>
          <p:cNvPr id="99332" name="Segnaposto titolo 21"/>
          <p:cNvSpPr>
            <a:spLocks noGrp="1"/>
          </p:cNvSpPr>
          <p:nvPr>
            <p:ph type="title"/>
          </p:nvPr>
        </p:nvSpPr>
        <p:spPr bwMode="auto">
          <a:xfrm>
            <a:off x="914400" y="274638"/>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p>
            <a:pPr lvl="0"/>
            <a:r>
              <a:rPr lang="it-IT"/>
              <a:t>Fare clic per modificare lo stile del titolo</a:t>
            </a:r>
            <a:endParaRPr lang="en-US"/>
          </a:p>
        </p:txBody>
      </p:sp>
      <p:sp>
        <p:nvSpPr>
          <p:cNvPr id="99333" name="Segnaposto testo 12"/>
          <p:cNvSpPr>
            <a:spLocks noGrp="1"/>
          </p:cNvSpPr>
          <p:nvPr>
            <p:ph type="body" idx="1"/>
          </p:nvPr>
        </p:nvSpPr>
        <p:spPr bwMode="auto">
          <a:xfrm>
            <a:off x="914400" y="1447800"/>
            <a:ext cx="7772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14" name="Segnaposto data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latin typeface="Arial" charset="0"/>
                <a:cs typeface="Arial" charset="0"/>
              </a:defRPr>
            </a:lvl1pPr>
          </a:lstStyle>
          <a:p>
            <a:pPr>
              <a:defRPr/>
            </a:pPr>
            <a:fld id="{51869816-180A-47B9-BD9F-86B794F4D05B}" type="datetimeFigureOut">
              <a:rPr lang="it-IT"/>
              <a:pPr>
                <a:defRPr/>
              </a:pPr>
              <a:t>18/09/2024</a:t>
            </a:fld>
            <a:endParaRPr lang="it-IT"/>
          </a:p>
        </p:txBody>
      </p:sp>
      <p:sp>
        <p:nvSpPr>
          <p:cNvPr id="3" name="Segnaposto piè di pagina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latin typeface="Arial" charset="0"/>
                <a:cs typeface="Arial" charset="0"/>
              </a:defRPr>
            </a:lvl1pPr>
          </a:lstStyle>
          <a:p>
            <a:pPr>
              <a:defRPr/>
            </a:pPr>
            <a:endParaRPr lang="it-IT"/>
          </a:p>
        </p:txBody>
      </p:sp>
      <p:sp>
        <p:nvSpPr>
          <p:cNvPr id="23" name="Segnaposto numero diapositiva 22"/>
          <p:cNvSpPr>
            <a:spLocks noGrp="1"/>
          </p:cNvSpPr>
          <p:nvPr>
            <p:ph type="sldNum" sz="quarter" idx="4"/>
          </p:nvPr>
        </p:nvSpPr>
        <p:spPr>
          <a:xfrm>
            <a:off x="146050" y="6210300"/>
            <a:ext cx="457200" cy="457200"/>
          </a:xfrm>
          <a:prstGeom prst="ellipse">
            <a:avLst/>
          </a:prstGeom>
          <a:solidFill>
            <a:schemeClr val="accent1"/>
          </a:solidFill>
        </p:spPr>
        <p:txBody>
          <a:bodyPr vert="horz" wrap="none" lIns="0" tIns="0" rIns="0" bIns="0" numCol="1" anchor="ctr" anchorCtr="1" compatLnSpc="1">
            <a:prstTxWarp prst="textNoShape">
              <a:avLst/>
            </a:prstTxWarp>
            <a:noAutofit/>
          </a:bodyPr>
          <a:lstStyle>
            <a:lvl1pPr algn="ctr">
              <a:defRPr sz="1400">
                <a:solidFill>
                  <a:srgbClr val="FFFFFF"/>
                </a:solidFill>
                <a:latin typeface="Franklin Gothic Book" panose="020B0503020102020204" pitchFamily="34" charset="0"/>
              </a:defRPr>
            </a:lvl1pPr>
          </a:lstStyle>
          <a:p>
            <a:fld id="{433B43DF-92CF-4504-A1C0-E907E642AE1A}" type="slidenum">
              <a:rPr lang="it-IT"/>
              <a:pPr/>
              <a:t>‹N›</a:t>
            </a:fld>
            <a:endParaRPr lang="it-IT"/>
          </a:p>
        </p:txBody>
      </p:sp>
    </p:spTree>
  </p:cSld>
  <p:clrMap bg1="lt1" tx1="dk1" bg2="lt2" tx2="dk2" accent1="accent1" accent2="accent2" accent3="accent3" accent4="accent4" accent5="accent5" accent6="accent6" hlink="hlink" folHlink="folHlink"/>
  <p:sldLayoutIdLst>
    <p:sldLayoutId id="2147485173" r:id="rId1"/>
    <p:sldLayoutId id="2147485073" r:id="rId2"/>
    <p:sldLayoutId id="2147485174" r:id="rId3"/>
    <p:sldLayoutId id="2147485072" r:id="rId4"/>
    <p:sldLayoutId id="2147485071" r:id="rId5"/>
    <p:sldLayoutId id="2147485070" r:id="rId6"/>
    <p:sldLayoutId id="2147485069" r:id="rId7"/>
    <p:sldLayoutId id="2147485175" r:id="rId8"/>
    <p:sldLayoutId id="2147485176" r:id="rId9"/>
    <p:sldLayoutId id="2147485068" r:id="rId10"/>
    <p:sldLayoutId id="2147485067" r:id="rId11"/>
  </p:sldLayoutIdLst>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Franklin Gothic Book" panose="020B0503020102020204" pitchFamily="34" charset="0"/>
        </a:defRPr>
      </a:lvl2pPr>
      <a:lvl3pPr algn="l" rtl="0" eaLnBrk="0" fontAlgn="base" hangingPunct="0">
        <a:spcBef>
          <a:spcPct val="0"/>
        </a:spcBef>
        <a:spcAft>
          <a:spcPct val="0"/>
        </a:spcAft>
        <a:defRPr sz="4000">
          <a:solidFill>
            <a:schemeClr val="tx2"/>
          </a:solidFill>
          <a:latin typeface="Franklin Gothic Book" panose="020B0503020102020204" pitchFamily="34" charset="0"/>
        </a:defRPr>
      </a:lvl3pPr>
      <a:lvl4pPr algn="l" rtl="0" eaLnBrk="0" fontAlgn="base" hangingPunct="0">
        <a:spcBef>
          <a:spcPct val="0"/>
        </a:spcBef>
        <a:spcAft>
          <a:spcPct val="0"/>
        </a:spcAft>
        <a:defRPr sz="4000">
          <a:solidFill>
            <a:schemeClr val="tx2"/>
          </a:solidFill>
          <a:latin typeface="Franklin Gothic Book" panose="020B0503020102020204" pitchFamily="34" charset="0"/>
        </a:defRPr>
      </a:lvl4pPr>
      <a:lvl5pPr algn="l" rtl="0" eaLnBrk="0" fontAlgn="base" hangingPunct="0">
        <a:spcBef>
          <a:spcPct val="0"/>
        </a:spcBef>
        <a:spcAft>
          <a:spcPct val="0"/>
        </a:spcAft>
        <a:defRPr sz="4000">
          <a:solidFill>
            <a:schemeClr val="tx2"/>
          </a:solidFill>
          <a:latin typeface="Franklin Gothic Book" panose="020B0503020102020204" pitchFamily="34" charset="0"/>
        </a:defRPr>
      </a:lvl5pPr>
      <a:lvl6pPr marL="457200" algn="l" rtl="0" fontAlgn="base">
        <a:spcBef>
          <a:spcPct val="0"/>
        </a:spcBef>
        <a:spcAft>
          <a:spcPct val="0"/>
        </a:spcAft>
        <a:defRPr sz="4000">
          <a:solidFill>
            <a:schemeClr val="tx2"/>
          </a:solidFill>
          <a:latin typeface="Franklin Gothic Book" panose="020B0503020102020204" pitchFamily="34" charset="0"/>
        </a:defRPr>
      </a:lvl6pPr>
      <a:lvl7pPr marL="914400" algn="l" rtl="0" fontAlgn="base">
        <a:spcBef>
          <a:spcPct val="0"/>
        </a:spcBef>
        <a:spcAft>
          <a:spcPct val="0"/>
        </a:spcAft>
        <a:defRPr sz="4000">
          <a:solidFill>
            <a:schemeClr val="tx2"/>
          </a:solidFill>
          <a:latin typeface="Franklin Gothic Book" panose="020B0503020102020204" pitchFamily="34" charset="0"/>
        </a:defRPr>
      </a:lvl7pPr>
      <a:lvl8pPr marL="1371600" algn="l" rtl="0" fontAlgn="base">
        <a:spcBef>
          <a:spcPct val="0"/>
        </a:spcBef>
        <a:spcAft>
          <a:spcPct val="0"/>
        </a:spcAft>
        <a:defRPr sz="4000">
          <a:solidFill>
            <a:schemeClr val="tx2"/>
          </a:solidFill>
          <a:latin typeface="Franklin Gothic Book" panose="020B0503020102020204" pitchFamily="34" charset="0"/>
        </a:defRPr>
      </a:lvl8pPr>
      <a:lvl9pPr marL="1828800" algn="l" rtl="0" fontAlgn="base">
        <a:spcBef>
          <a:spcPct val="0"/>
        </a:spcBef>
        <a:spcAft>
          <a:spcPct val="0"/>
        </a:spcAft>
        <a:defRPr sz="4000">
          <a:solidFill>
            <a:schemeClr val="tx2"/>
          </a:solidFill>
          <a:latin typeface="Franklin Gothic Book" panose="020B0503020102020204" pitchFamily="34" charset="0"/>
        </a:defRPr>
      </a:lvl9pPr>
    </p:titleStyle>
    <p:bodyStyle>
      <a:lvl1pPr marL="273050" indent="-273050" algn="l" rtl="0" eaLnBrk="0" fontAlgn="base" hangingPunct="0">
        <a:spcBef>
          <a:spcPts val="575"/>
        </a:spcBef>
        <a:spcAft>
          <a:spcPct val="0"/>
        </a:spcAft>
        <a:buClr>
          <a:schemeClr val="accent1"/>
        </a:buClr>
        <a:buSzPct val="85000"/>
        <a:buFont typeface="Wingdings 2" panose="05020102010507070707" pitchFamily="18" charset="2"/>
        <a:buChar char=""/>
        <a:defRPr sz="2600" kern="1200">
          <a:solidFill>
            <a:schemeClr val="tx1"/>
          </a:solidFill>
          <a:latin typeface="+mn-lt"/>
          <a:ea typeface="+mn-ea"/>
          <a:cs typeface="+mn-cs"/>
        </a:defRPr>
      </a:lvl1pPr>
      <a:lvl2pPr marL="547688" indent="-228600" algn="l" rtl="0" eaLnBrk="0" fontAlgn="base" hangingPunct="0">
        <a:spcBef>
          <a:spcPts val="375"/>
        </a:spcBef>
        <a:spcAft>
          <a:spcPct val="0"/>
        </a:spcAft>
        <a:buClr>
          <a:schemeClr val="accent2"/>
        </a:buClr>
        <a:buSzPct val="85000"/>
        <a:buFont typeface="Wingdings 2" panose="05020102010507070707" pitchFamily="18" charset="2"/>
        <a:buChar char=""/>
        <a:defRPr sz="2400" kern="1200">
          <a:solidFill>
            <a:schemeClr val="tx1"/>
          </a:solidFill>
          <a:latin typeface="+mn-lt"/>
          <a:ea typeface="+mn-ea"/>
          <a:cs typeface="+mn-cs"/>
        </a:defRPr>
      </a:lvl2pPr>
      <a:lvl3pPr marL="822325" indent="-228600" algn="l" rtl="0" eaLnBrk="0" fontAlgn="base" hangingPunct="0">
        <a:spcBef>
          <a:spcPts val="375"/>
        </a:spcBef>
        <a:spcAft>
          <a:spcPct val="0"/>
        </a:spcAft>
        <a:buClr>
          <a:srgbClr val="E6B1AB"/>
        </a:buClr>
        <a:buSzPct val="8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ts val="375"/>
        </a:spcBef>
        <a:spcAft>
          <a:spcPct val="0"/>
        </a:spcAft>
        <a:buClr>
          <a:srgbClr val="A28E6A"/>
        </a:buClr>
        <a:buSzPct val="80000"/>
        <a:buFont typeface="Wingdings 2" panose="05020102010507070707" pitchFamily="18" charset="2"/>
        <a:buChar char=""/>
        <a:defRPr sz="2000" kern="1200">
          <a:solidFill>
            <a:schemeClr val="tx1"/>
          </a:solidFill>
          <a:latin typeface="+mn-lt"/>
          <a:ea typeface="+mn-ea"/>
          <a:cs typeface="+mn-cs"/>
        </a:defRPr>
      </a:lvl4pPr>
      <a:lvl5pPr marL="1371600" indent="-228600" algn="l" rtl="0" eaLnBrk="0" fontAlgn="base" hangingPunct="0">
        <a:spcBef>
          <a:spcPts val="375"/>
        </a:spcBef>
        <a:spcAft>
          <a:spcPct val="0"/>
        </a:spcAft>
        <a:buClr>
          <a:srgbClr val="A28E6A"/>
        </a:buClr>
        <a:buChar char="o"/>
        <a:defRPr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slideLayout" Target="../slideLayouts/slideLayout40.xml"/><Relationship Id="rId1" Type="http://schemas.openxmlformats.org/officeDocument/2006/relationships/themeOverride" Target="../theme/themeOverride14.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slideLayout" Target="../slideLayouts/slideLayout95.xml"/><Relationship Id="rId1" Type="http://schemas.openxmlformats.org/officeDocument/2006/relationships/themeOverride" Target="../theme/themeOverride15.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05.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slideLayout" Target="../slideLayouts/slideLayout117.xml"/><Relationship Id="rId1" Type="http://schemas.openxmlformats.org/officeDocument/2006/relationships/themeOverride" Target="../theme/themeOverride16.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134.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slideLayout" Target="../slideLayouts/slideLayout151.xml"/><Relationship Id="rId1" Type="http://schemas.openxmlformats.org/officeDocument/2006/relationships/themeOverride" Target="../theme/themeOverride17.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slideLayout" Target="../slideLayouts/slideLayout29.xml"/><Relationship Id="rId1" Type="http://schemas.openxmlformats.org/officeDocument/2006/relationships/themeOverride" Target="../theme/themeOverride18.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slideLayout" Target="../slideLayouts/slideLayout117.xml"/><Relationship Id="rId1" Type="http://schemas.openxmlformats.org/officeDocument/2006/relationships/themeOverride" Target="../theme/themeOverride19.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slideLayout" Target="../slideLayouts/slideLayout40.xml"/><Relationship Id="rId1" Type="http://schemas.openxmlformats.org/officeDocument/2006/relationships/themeOverride" Target="../theme/themeOverride20.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18.xml"/><Relationship Id="rId1" Type="http://schemas.openxmlformats.org/officeDocument/2006/relationships/themeOverride" Target="../theme/themeOverride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16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slideLayout" Target="../slideLayouts/slideLayout29.xml"/><Relationship Id="rId1" Type="http://schemas.openxmlformats.org/officeDocument/2006/relationships/themeOverride" Target="../theme/themeOverride21.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134.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51.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Layout" Target="../slideLayouts/slideLayout29.xml"/><Relationship Id="rId1" Type="http://schemas.openxmlformats.org/officeDocument/2006/relationships/themeOverride" Target="../theme/themeOverride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195.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195.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1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1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195.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51.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51.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slideLayout" Target="../slideLayouts/slideLayout40.xml"/><Relationship Id="rId1" Type="http://schemas.openxmlformats.org/officeDocument/2006/relationships/themeOverride" Target="../theme/themeOverride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slideLayout" Target="../slideLayouts/slideLayout29.xml"/><Relationship Id="rId1" Type="http://schemas.openxmlformats.org/officeDocument/2006/relationships/themeOverride" Target="../theme/themeOverride2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23.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34.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195.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73.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248.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59.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37.xml"/><Relationship Id="rId7" Type="http://schemas.openxmlformats.org/officeDocument/2006/relationships/image" Target="../media/image27.png"/><Relationship Id="rId2" Type="http://schemas.openxmlformats.org/officeDocument/2006/relationships/diagramData" Target="../diagrams/data37.xml"/><Relationship Id="rId1" Type="http://schemas.openxmlformats.org/officeDocument/2006/relationships/slideLayout" Target="../slideLayouts/slideLayout276.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slideLayout" Target="../slideLayouts/slideLayout51.xml"/><Relationship Id="rId1" Type="http://schemas.openxmlformats.org/officeDocument/2006/relationships/themeOverride" Target="../theme/themeOverride1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195.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195.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51.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slideLayout" Target="../slideLayouts/slideLayout62.xml"/><Relationship Id="rId1" Type="http://schemas.openxmlformats.org/officeDocument/2006/relationships/themeOverride" Target="../theme/themeOverride1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slideLayout" Target="../slideLayouts/slideLayout51.xml"/><Relationship Id="rId1" Type="http://schemas.openxmlformats.org/officeDocument/2006/relationships/themeOverride" Target="../theme/themeOverride1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2" Type="http://schemas.openxmlformats.org/officeDocument/2006/relationships/slideLayout" Target="../slideLayouts/slideLayout84.xml"/><Relationship Id="rId1" Type="http://schemas.openxmlformats.org/officeDocument/2006/relationships/themeOverride" Target="../theme/themeOverride13.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539750" y="3644900"/>
            <a:ext cx="8305800" cy="2305050"/>
          </a:xfrm>
        </p:spPr>
        <p:txBody>
          <a:bodyPr rtlCol="0">
            <a:normAutofit/>
          </a:bodyPr>
          <a:lstStyle/>
          <a:p>
            <a:pPr eaLnBrk="1" fontAlgn="auto" hangingPunct="1">
              <a:spcAft>
                <a:spcPts val="0"/>
              </a:spcAft>
              <a:buFont typeface="Arial" pitchFamily="34" charset="0"/>
              <a:buNone/>
              <a:defRPr/>
            </a:pPr>
            <a:r>
              <a:rPr lang="it-IT" dirty="0"/>
              <a:t>Ogni persona è depositaria del diritto alla propria </a:t>
            </a:r>
            <a:r>
              <a:rPr lang="it-IT" b="1" dirty="0"/>
              <a:t>libertà</a:t>
            </a:r>
            <a:r>
              <a:rPr lang="it-IT" dirty="0"/>
              <a:t> (artt. 2, 3, 13 e 32)</a:t>
            </a:r>
          </a:p>
          <a:p>
            <a:pPr eaLnBrk="1" fontAlgn="auto" hangingPunct="1">
              <a:spcAft>
                <a:spcPts val="0"/>
              </a:spcAft>
              <a:buFont typeface="Arial" pitchFamily="34" charset="0"/>
              <a:buNone/>
              <a:defRPr/>
            </a:pPr>
            <a:r>
              <a:rPr lang="it-IT" dirty="0"/>
              <a:t>Nessuno può essere </a:t>
            </a:r>
            <a:r>
              <a:rPr lang="it-IT" b="1" dirty="0"/>
              <a:t>obbligato a curarsi</a:t>
            </a:r>
            <a:r>
              <a:rPr lang="it-IT" dirty="0"/>
              <a:t>, se non in esecuzione di quanto espressamente previsto dalla </a:t>
            </a:r>
            <a:r>
              <a:rPr lang="it-IT" b="1" dirty="0"/>
              <a:t>legge</a:t>
            </a:r>
            <a:r>
              <a:rPr lang="it-IT" dirty="0"/>
              <a:t> («</a:t>
            </a:r>
            <a:r>
              <a:rPr lang="it-IT" b="1" dirty="0"/>
              <a:t>riserva di legge</a:t>
            </a:r>
            <a:r>
              <a:rPr lang="it-IT" dirty="0"/>
              <a:t>»)</a:t>
            </a:r>
          </a:p>
          <a:p>
            <a:pPr eaLnBrk="1" fontAlgn="auto" hangingPunct="1">
              <a:spcAft>
                <a:spcPts val="0"/>
              </a:spcAft>
              <a:buFont typeface="Arial" pitchFamily="34" charset="0"/>
              <a:buNone/>
              <a:defRPr/>
            </a:pPr>
            <a:endParaRPr lang="it-IT" dirty="0"/>
          </a:p>
        </p:txBody>
      </p:sp>
      <p:sp>
        <p:nvSpPr>
          <p:cNvPr id="2050" name="Titolo 1"/>
          <p:cNvSpPr>
            <a:spLocks noGrp="1"/>
          </p:cNvSpPr>
          <p:nvPr>
            <p:ph type="ctrTitle"/>
          </p:nvPr>
        </p:nvSpPr>
        <p:spPr/>
        <p:txBody>
          <a:bodyPr/>
          <a:lstStyle/>
          <a:p>
            <a:pPr eaLnBrk="1" fontAlgn="auto" hangingPunct="1">
              <a:spcAft>
                <a:spcPts val="0"/>
              </a:spcAft>
              <a:defRPr/>
            </a:pPr>
            <a:r>
              <a:rPr lang="it-IT"/>
              <a:t>Costituzione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323528" y="260648"/>
          <a:ext cx="8496944" cy="63367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251520" y="260648"/>
          <a:ext cx="8688288" cy="62646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81000" y="1719263"/>
            <a:ext cx="8407400" cy="4805362"/>
          </a:xfrm>
        </p:spPr>
        <p:txBody>
          <a:bodyPr>
            <a:noAutofit/>
          </a:bodyPr>
          <a:lstStyle/>
          <a:p>
            <a:pPr eaLnBrk="1" fontAlgn="auto" hangingPunct="1">
              <a:spcAft>
                <a:spcPts val="0"/>
              </a:spcAft>
              <a:buFont typeface="Arial" pitchFamily="34" charset="0"/>
              <a:buChar char="•"/>
              <a:defRPr/>
            </a:pPr>
            <a:r>
              <a:rPr lang="it-IT" sz="2400" dirty="0"/>
              <a:t>«il mutamento profondo nella concezione giuridica della malattia mentale ha comportato la modificazione del trattamento del malato, che non è più un problema di </a:t>
            </a:r>
            <a:r>
              <a:rPr lang="it-IT" sz="2400" b="1" dirty="0"/>
              <a:t>pubblica sicurezza</a:t>
            </a:r>
            <a:r>
              <a:rPr lang="it-IT" sz="2400" dirty="0"/>
              <a:t>, bensì un </a:t>
            </a:r>
            <a:r>
              <a:rPr lang="it-IT" sz="2400" b="1" dirty="0"/>
              <a:t>problema sanitario e di reinserimento sociale</a:t>
            </a:r>
            <a:r>
              <a:rPr lang="it-IT" sz="2400" dirty="0"/>
              <a:t>; pertanto, gli art. 2, ultimo comma, 3,1,3,4 e 5 comma, 4,5,2 comma e 8,2 e 3 comma, 1.13 maggio 1978, n. 180 non violano l'art. 20, D.P.R. 31 agosto 1972, n.670 (statuto del Trentino-Alto Adige), nell'attribuire ai </a:t>
            </a:r>
            <a:r>
              <a:rPr lang="it-IT" sz="2400" b="1" dirty="0"/>
              <a:t>sindaci</a:t>
            </a:r>
            <a:r>
              <a:rPr lang="it-IT" sz="2400" dirty="0"/>
              <a:t>, nei confronti dei malati di mente, poteri che col cit. art. 20, D.P.R. n.670 del 1972 erano stati attribuiti alle giunte provinciali in veste di ufficiali del governo»</a:t>
            </a:r>
          </a:p>
        </p:txBody>
      </p:sp>
      <p:sp>
        <p:nvSpPr>
          <p:cNvPr id="2" name="Titolo 1"/>
          <p:cNvSpPr>
            <a:spLocks noGrp="1"/>
          </p:cNvSpPr>
          <p:nvPr>
            <p:ph type="title"/>
          </p:nvPr>
        </p:nvSpPr>
        <p:spPr>
          <a:xfrm>
            <a:off x="323850" y="260350"/>
            <a:ext cx="8382000" cy="1054100"/>
          </a:xfrm>
        </p:spPr>
        <p:txBody>
          <a:bodyPr/>
          <a:lstStyle/>
          <a:p>
            <a:pPr eaLnBrk="1" fontAlgn="auto" hangingPunct="1">
              <a:spcAft>
                <a:spcPts val="0"/>
              </a:spcAft>
              <a:defRPr/>
            </a:pPr>
            <a:r>
              <a:rPr lang="it-IT" sz="2400" dirty="0"/>
              <a:t>Corte Costituzionale: sentenza n. 211 del 25 febbraio 1988:</a:t>
            </a:r>
            <a:br>
              <a:rPr lang="it-IT" sz="2400" dirty="0"/>
            </a:br>
            <a:r>
              <a:rPr lang="it-IT" sz="2400" dirty="0"/>
              <a:t>Ribadisce la natura sanitaria dell’intervento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3" name="Titolo 3"/>
          <p:cNvSpPr>
            <a:spLocks noGrp="1"/>
          </p:cNvSpPr>
          <p:nvPr>
            <p:ph type="title"/>
          </p:nvPr>
        </p:nvSpPr>
        <p:spPr>
          <a:solidFill>
            <a:schemeClr val="bg2"/>
          </a:solidFill>
        </p:spPr>
        <p:txBody>
          <a:bodyPr/>
          <a:lstStyle/>
          <a:p>
            <a:pPr eaLnBrk="1" hangingPunct="1"/>
            <a:r>
              <a:rPr lang="it-IT" sz="2800"/>
              <a:t>Consapevolezza dei problemi interpretativi del controverso concetto di «tutela della salute collettiva»</a:t>
            </a:r>
          </a:p>
        </p:txBody>
      </p:sp>
      <p:graphicFrame>
        <p:nvGraphicFramePr>
          <p:cNvPr id="5" name="Diagramma 4"/>
          <p:cNvGraphicFramePr/>
          <p:nvPr/>
        </p:nvGraphicFramePr>
        <p:xfrm>
          <a:off x="1043608" y="2204864"/>
          <a:ext cx="7032104" cy="3472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251520" y="188640"/>
          <a:ext cx="8568952" cy="64807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107504" y="116632"/>
          <a:ext cx="8856984" cy="6480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107504" y="188640"/>
          <a:ext cx="8640960" cy="65527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251520" y="116632"/>
          <a:ext cx="8424936" cy="65527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251520" y="188640"/>
          <a:ext cx="8568952" cy="64807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p:cNvGraphicFramePr/>
          <p:nvPr/>
        </p:nvGraphicFramePr>
        <p:xfrm>
          <a:off x="107504" y="116632"/>
          <a:ext cx="8928992" cy="66247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42018" name="CasellaDiTesto 4"/>
          <p:cNvSpPr txBox="1">
            <a:spLocks noChangeArrowheads="1"/>
          </p:cNvSpPr>
          <p:nvPr/>
        </p:nvSpPr>
        <p:spPr bwMode="auto">
          <a:xfrm>
            <a:off x="3059113" y="2997200"/>
            <a:ext cx="4321175" cy="92233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solidFill>
                  <a:schemeClr val="bg1"/>
                </a:solidFill>
              </a:rPr>
              <a:t>In entrambi i casi il medico deve assumere una </a:t>
            </a:r>
            <a:r>
              <a:rPr lang="it-IT" b="1">
                <a:solidFill>
                  <a:schemeClr val="bg1"/>
                </a:solidFill>
              </a:rPr>
              <a:t>posizione di garanzia nei confronti del paziente</a:t>
            </a:r>
            <a:endParaRPr lang="it-IT">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p:cNvGraphicFramePr/>
          <p:nvPr/>
        </p:nvGraphicFramePr>
        <p:xfrm>
          <a:off x="225232" y="908720"/>
          <a:ext cx="8712968" cy="55603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CasellaDiTesto 4"/>
          <p:cNvSpPr txBox="1"/>
          <p:nvPr/>
        </p:nvSpPr>
        <p:spPr>
          <a:xfrm>
            <a:off x="250825" y="188913"/>
            <a:ext cx="8280400" cy="522287"/>
          </a:xfrm>
          <a:prstGeom prst="rect">
            <a:avLst/>
          </a:prstGeom>
          <a:solidFill>
            <a:schemeClr val="accent6"/>
          </a:solidFill>
        </p:spPr>
        <p:txBody>
          <a:bodyPr>
            <a:spAutoFit/>
          </a:bodyPr>
          <a:lstStyle/>
          <a:p>
            <a:pPr algn="ctr">
              <a:defRPr/>
            </a:pPr>
            <a:r>
              <a:rPr lang="it-IT" sz="2800" dirty="0">
                <a:latin typeface="Arial" charset="0"/>
                <a:cs typeface="Arial" charset="0"/>
              </a:rPr>
              <a:t>Legge n. 833 del 23/12/78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395536" y="188640"/>
          <a:ext cx="8424936" cy="6408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251520" y="116632"/>
          <a:ext cx="8424936" cy="65527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olo 1"/>
          <p:cNvSpPr txBox="1">
            <a:spLocks/>
          </p:cNvSpPr>
          <p:nvPr/>
        </p:nvSpPr>
        <p:spPr>
          <a:xfrm>
            <a:off x="457200" y="274638"/>
            <a:ext cx="4475163" cy="1354137"/>
          </a:xfrm>
          <a:prstGeom prst="rect">
            <a:avLst/>
          </a:prstGeom>
          <a:solidFill>
            <a:schemeClr val="accent6"/>
          </a:solidFill>
        </p:spPr>
        <p:txBody>
          <a:bodyPr/>
          <a:lst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charset="0"/>
              </a:defRPr>
            </a:lvl2pPr>
            <a:lvl3pPr algn="l" rtl="0" eaLnBrk="0" fontAlgn="base" hangingPunct="0">
              <a:spcBef>
                <a:spcPct val="0"/>
              </a:spcBef>
              <a:spcAft>
                <a:spcPct val="0"/>
              </a:spcAft>
              <a:defRPr sz="4000">
                <a:solidFill>
                  <a:schemeClr val="tx2"/>
                </a:solidFill>
                <a:latin typeface="Arial" charset="0"/>
              </a:defRPr>
            </a:lvl3pPr>
            <a:lvl4pPr algn="l" rtl="0" eaLnBrk="0" fontAlgn="base" hangingPunct="0">
              <a:spcBef>
                <a:spcPct val="0"/>
              </a:spcBef>
              <a:spcAft>
                <a:spcPct val="0"/>
              </a:spcAft>
              <a:defRPr sz="4000">
                <a:solidFill>
                  <a:schemeClr val="tx2"/>
                </a:solidFill>
                <a:latin typeface="Arial" charset="0"/>
              </a:defRPr>
            </a:lvl4pPr>
            <a:lvl5pPr algn="l" rtl="0" eaLnBrk="0" fontAlgn="base" hangingPunct="0">
              <a:spcBef>
                <a:spcPct val="0"/>
              </a:spcBef>
              <a:spcAft>
                <a:spcPct val="0"/>
              </a:spcAft>
              <a:defRPr sz="4000">
                <a:solidFill>
                  <a:schemeClr val="tx2"/>
                </a:solidFill>
                <a:latin typeface="Arial"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r>
              <a:rPr lang="it-IT" dirty="0"/>
              <a:t>Tutela della salute individuale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107504" y="692696"/>
          <a:ext cx="8856984" cy="6048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olo 1"/>
          <p:cNvSpPr txBox="1">
            <a:spLocks/>
          </p:cNvSpPr>
          <p:nvPr/>
        </p:nvSpPr>
        <p:spPr>
          <a:xfrm>
            <a:off x="179388" y="115888"/>
            <a:ext cx="8640762" cy="635000"/>
          </a:xfrm>
          <a:prstGeom prst="rect">
            <a:avLst/>
          </a:prstGeom>
          <a:solidFill>
            <a:schemeClr val="accent6"/>
          </a:solidFill>
        </p:spPr>
        <p:txBody>
          <a:bodyPr/>
          <a:lstStyle>
            <a:lvl1pPr defTabSz="457200" eaLnBrk="0" hangingPunct="0">
              <a:defRPr>
                <a:solidFill>
                  <a:schemeClr val="tx1"/>
                </a:solidFill>
                <a:latin typeface="Arial" panose="020B0604020202020204" pitchFamily="34" charset="0"/>
                <a:cs typeface="Arial" panose="020B0604020202020204" pitchFamily="34" charset="0"/>
              </a:defRPr>
            </a:lvl1pPr>
            <a:lvl2pPr marL="742950" indent="-285750" defTabSz="457200" eaLnBrk="0" hangingPunct="0">
              <a:defRPr>
                <a:solidFill>
                  <a:schemeClr val="tx1"/>
                </a:solidFill>
                <a:latin typeface="Arial" panose="020B0604020202020204" pitchFamily="34" charset="0"/>
                <a:cs typeface="Arial" panose="020B0604020202020204" pitchFamily="34" charset="0"/>
              </a:defRPr>
            </a:lvl2pPr>
            <a:lvl3pPr marL="1143000" indent="-228600" defTabSz="457200" eaLnBrk="0" hangingPunct="0">
              <a:defRPr>
                <a:solidFill>
                  <a:schemeClr val="tx1"/>
                </a:solidFill>
                <a:latin typeface="Arial" panose="020B0604020202020204" pitchFamily="34" charset="0"/>
                <a:cs typeface="Arial" panose="020B0604020202020204" pitchFamily="34" charset="0"/>
              </a:defRPr>
            </a:lvl3pPr>
            <a:lvl4pPr marL="1600200" indent="-228600" defTabSz="457200" eaLnBrk="0" hangingPunct="0">
              <a:defRPr>
                <a:solidFill>
                  <a:schemeClr val="tx1"/>
                </a:solidFill>
                <a:latin typeface="Arial" panose="020B0604020202020204" pitchFamily="34" charset="0"/>
                <a:cs typeface="Arial" panose="020B0604020202020204" pitchFamily="34" charset="0"/>
              </a:defRPr>
            </a:lvl4pPr>
            <a:lvl5pPr marL="2057400" indent="-228600" defTabSz="4572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sz="2400">
                <a:latin typeface="Calibri Light" panose="020F0302020204030204" pitchFamily="34" charset="0"/>
              </a:rPr>
              <a:t>LEGITTIMAZIONE DELL’INTERVENTO D’URGENZA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251520" y="116632"/>
          <a:ext cx="8640960" cy="66247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9388" y="1719263"/>
            <a:ext cx="8640762" cy="4805362"/>
          </a:xfrm>
        </p:spPr>
        <p:txBody>
          <a:bodyPr/>
          <a:lstStyle/>
          <a:p>
            <a:pPr eaLnBrk="1" fontAlgn="auto" hangingPunct="1">
              <a:spcAft>
                <a:spcPts val="0"/>
              </a:spcAft>
              <a:defRPr/>
            </a:pPr>
            <a:r>
              <a:rPr lang="it-IT" sz="2800" dirty="0"/>
              <a:t>La cosiddetta “</a:t>
            </a:r>
            <a:r>
              <a:rPr lang="it-IT" sz="2800" b="1" dirty="0"/>
              <a:t>posizione di garanzia</a:t>
            </a:r>
            <a:r>
              <a:rPr lang="it-IT" sz="2800" dirty="0"/>
              <a:t>” è “espressione dell'obbligo di solidarietà costituzionalmente imposto ex art. 2 e 32, nei confronti dei pazienti, la cui salute devono tutelare contro qualsivoglia pericolo che ne minacci l'integrità”</a:t>
            </a:r>
          </a:p>
          <a:p>
            <a:pPr eaLnBrk="1" fontAlgn="auto" hangingPunct="1">
              <a:spcAft>
                <a:spcPts val="0"/>
              </a:spcAft>
              <a:defRPr/>
            </a:pPr>
            <a:r>
              <a:rPr lang="it-IT" sz="2800" dirty="0"/>
              <a:t>“Tale obbligo </a:t>
            </a:r>
            <a:r>
              <a:rPr lang="it-IT" sz="2800" b="1" dirty="0"/>
              <a:t>vincola “ex </a:t>
            </a:r>
            <a:r>
              <a:rPr lang="it-IT" sz="2800" b="1" dirty="0" err="1"/>
              <a:t>lege</a:t>
            </a:r>
            <a:r>
              <a:rPr lang="it-IT" sz="2800" b="1" dirty="0"/>
              <a:t>” </a:t>
            </a:r>
            <a:r>
              <a:rPr lang="it-IT" sz="2800" dirty="0"/>
              <a:t>tutti gli operatori di una struttura sanitaria, medici e paramedici”</a:t>
            </a:r>
          </a:p>
          <a:p>
            <a:pPr eaLnBrk="1" fontAlgn="auto" hangingPunct="1">
              <a:spcAft>
                <a:spcPts val="0"/>
              </a:spcAft>
              <a:defRPr/>
            </a:pPr>
            <a:r>
              <a:rPr lang="it-IT" sz="2800" dirty="0"/>
              <a:t>Confermata dalla Cassazione Penale, Sezione IV, Sentenza n. 9739 del 11/03/2005</a:t>
            </a:r>
          </a:p>
        </p:txBody>
      </p:sp>
      <p:sp>
        <p:nvSpPr>
          <p:cNvPr id="2" name="Titolo 1"/>
          <p:cNvSpPr>
            <a:spLocks noGrp="1"/>
          </p:cNvSpPr>
          <p:nvPr>
            <p:ph type="title"/>
          </p:nvPr>
        </p:nvSpPr>
        <p:spPr>
          <a:xfrm>
            <a:off x="323850" y="260350"/>
            <a:ext cx="8382000" cy="1054100"/>
          </a:xfrm>
        </p:spPr>
        <p:txBody>
          <a:bodyPr/>
          <a:lstStyle/>
          <a:p>
            <a:pPr eaLnBrk="1" fontAlgn="auto" hangingPunct="1">
              <a:spcAft>
                <a:spcPts val="0"/>
              </a:spcAft>
              <a:defRPr/>
            </a:pPr>
            <a:r>
              <a:rPr lang="it-IT" sz="2400" dirty="0" err="1"/>
              <a:t>Cass</a:t>
            </a:r>
            <a:r>
              <a:rPr lang="it-IT" sz="2400" dirty="0"/>
              <a:t>. </a:t>
            </a:r>
            <a:r>
              <a:rPr lang="it-IT" sz="2400" dirty="0" err="1"/>
              <a:t>pen</a:t>
            </a:r>
            <a:r>
              <a:rPr lang="it-IT" sz="2400" dirty="0"/>
              <a:t>. </a:t>
            </a:r>
            <a:r>
              <a:rPr lang="it-IT" sz="2400" dirty="0" err="1"/>
              <a:t>Sez.IV</a:t>
            </a:r>
            <a:r>
              <a:rPr lang="it-IT" sz="2400" dirty="0"/>
              <a:t> 13-09-2000, n. 9638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9388" y="1719263"/>
            <a:ext cx="8640762" cy="4805362"/>
          </a:xfrm>
        </p:spPr>
        <p:txBody>
          <a:bodyPr>
            <a:normAutofit fontScale="62500" lnSpcReduction="20000"/>
          </a:bodyPr>
          <a:lstStyle/>
          <a:p>
            <a:pPr>
              <a:buFont typeface="Arial" charset="0"/>
              <a:buChar char="•"/>
              <a:defRPr/>
            </a:pPr>
            <a:r>
              <a:rPr lang="it-IT" sz="2800" dirty="0"/>
              <a:t>Non avevano avvisato con il citofono il medico internista, come era stato loro detto di fare dal medico di guardia</a:t>
            </a:r>
          </a:p>
          <a:p>
            <a:pPr>
              <a:buFont typeface="Arial" charset="0"/>
              <a:buChar char="•"/>
              <a:defRPr/>
            </a:pPr>
            <a:r>
              <a:rPr lang="it-IT" sz="2800" dirty="0"/>
              <a:t>Avevano lasciato senza cure né assistenza un marinaio di leva portato di corsa all’ospedale perché, cadendo dal treno in stazione, aveva preso un brutto colpo in testa </a:t>
            </a:r>
          </a:p>
          <a:p>
            <a:pPr>
              <a:buFont typeface="Arial" charset="0"/>
              <a:buChar char="•"/>
              <a:defRPr/>
            </a:pPr>
            <a:r>
              <a:rPr lang="it-IT" sz="2800" dirty="0"/>
              <a:t>Il giovane fu portato in ospedale e fu lasciato solo per tre ore su una sedia a rotelle, fino a quando un poliziotto non si accorse che il ragazzo non dava segni di vita</a:t>
            </a:r>
          </a:p>
          <a:p>
            <a:pPr>
              <a:buFont typeface="Arial" charset="0"/>
              <a:buChar char="•"/>
              <a:defRPr/>
            </a:pPr>
            <a:r>
              <a:rPr lang="it-IT" sz="2800" dirty="0"/>
              <a:t>Gli infermieri, che invece di avvisare l’internista si erano limitati a passarsi la consegna, sono stati chiamati a rispondere della morte del paziente, della cui salute erano garanti al pari dei medici</a:t>
            </a:r>
          </a:p>
          <a:p>
            <a:pPr>
              <a:buFont typeface="Arial" charset="0"/>
              <a:buChar char="•"/>
              <a:defRPr/>
            </a:pPr>
            <a:r>
              <a:rPr lang="it-IT" sz="2800" dirty="0"/>
              <a:t>Infermieri e paramedici, allo stesso livello dei medici, sono “portatori di una </a:t>
            </a:r>
            <a:r>
              <a:rPr lang="it-IT" sz="2800" b="1" dirty="0"/>
              <a:t>posizione di garanzia </a:t>
            </a:r>
            <a:r>
              <a:rPr lang="it-IT" sz="2800" dirty="0"/>
              <a:t>nei confronti dei pazienti loro affidati” ed hanno il preciso dovere di eseguire prontamente tutte le disposizioni necessarie alla tutela della salute dei malati</a:t>
            </a:r>
          </a:p>
          <a:p>
            <a:pPr>
              <a:buFont typeface="Arial" charset="0"/>
              <a:buChar char="•"/>
              <a:defRPr/>
            </a:pPr>
            <a:r>
              <a:rPr lang="it-IT" sz="2800" dirty="0"/>
              <a:t>Non possono quindi fare lo “scaricabarile” trasferendo gli ordini ricevuti ad altri colleghi, ma devono eseguirli in prima persona nel contesto del loro orario di servizio</a:t>
            </a:r>
          </a:p>
        </p:txBody>
      </p:sp>
      <p:sp>
        <p:nvSpPr>
          <p:cNvPr id="2" name="Titolo 1"/>
          <p:cNvSpPr>
            <a:spLocks noGrp="1"/>
          </p:cNvSpPr>
          <p:nvPr>
            <p:ph type="title"/>
          </p:nvPr>
        </p:nvSpPr>
        <p:spPr>
          <a:xfrm>
            <a:off x="323850" y="260350"/>
            <a:ext cx="8382000" cy="1054100"/>
          </a:xfrm>
        </p:spPr>
        <p:txBody>
          <a:bodyPr/>
          <a:lstStyle/>
          <a:p>
            <a:pPr eaLnBrk="1" fontAlgn="auto" hangingPunct="1">
              <a:spcAft>
                <a:spcPts val="0"/>
              </a:spcAft>
              <a:defRPr/>
            </a:pPr>
            <a:r>
              <a:rPr lang="it-IT" sz="2400" dirty="0"/>
              <a:t>Confermata la condanna per omicidio colposo di 3 infermieri del PS del Policlinico di Bari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7" name="Titolo 3"/>
          <p:cNvSpPr>
            <a:spLocks noGrp="1"/>
          </p:cNvSpPr>
          <p:nvPr>
            <p:ph type="ctrTitle"/>
          </p:nvPr>
        </p:nvSpPr>
        <p:spPr>
          <a:xfrm>
            <a:off x="914400" y="2516188"/>
            <a:ext cx="7315200" cy="2595562"/>
          </a:xfrm>
        </p:spPr>
        <p:txBody>
          <a:bodyPr/>
          <a:lstStyle/>
          <a:p>
            <a:pPr eaLnBrk="1" hangingPunct="1"/>
            <a:r>
              <a:rPr lang="it-IT"/>
              <a:t>3 recenti sentenze della Cassazione in ambito psichiatrico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9388" y="1719263"/>
            <a:ext cx="8640762" cy="4805362"/>
          </a:xfrm>
        </p:spPr>
        <p:txBody>
          <a:bodyPr>
            <a:normAutofit fontScale="85000" lnSpcReduction="20000"/>
          </a:bodyPr>
          <a:lstStyle/>
          <a:p>
            <a:pPr eaLnBrk="1" hangingPunct="1">
              <a:buFont typeface="Arial" charset="0"/>
              <a:buChar char="•"/>
              <a:defRPr/>
            </a:pPr>
            <a:r>
              <a:rPr lang="it-IT" sz="2800" dirty="0"/>
              <a:t>Suicidio di un paziente ricoverato – volontariamente – nel reparto di psichiatria di un ospedale, in quanto  affetto da disturbo depressivo maggiore.</a:t>
            </a:r>
          </a:p>
          <a:p>
            <a:pPr eaLnBrk="1" hangingPunct="1">
              <a:buFont typeface="Arial" charset="0"/>
              <a:buChar char="•"/>
              <a:defRPr/>
            </a:pPr>
            <a:r>
              <a:rPr lang="it-IT" sz="2800" dirty="0"/>
              <a:t>Dopo alcuni giorni dall’inizio della degenza – in cui si era registrata un’alternanza di stati d’ansia e di angoscia –  era stato sorpreso all’interno di un’altra stanza del reparto, mentre cercava di mettere in atto un tentativo di defenestramento</a:t>
            </a:r>
          </a:p>
          <a:p>
            <a:pPr eaLnBrk="1" hangingPunct="1">
              <a:buFont typeface="Arial" charset="0"/>
              <a:buChar char="•"/>
              <a:defRPr/>
            </a:pPr>
            <a:r>
              <a:rPr lang="it-IT" sz="2800" dirty="0"/>
              <a:t>In seguito a tale gesto, i medici curanti aumentavano la dose del farmaco antidepressivo, concedendogli anche il permesso di rientrare a casa per il fine settimana con la moglie</a:t>
            </a:r>
          </a:p>
          <a:p>
            <a:pPr eaLnBrk="1" hangingPunct="1">
              <a:buFont typeface="Arial" charset="0"/>
              <a:buChar char="•"/>
              <a:defRPr/>
            </a:pPr>
            <a:r>
              <a:rPr lang="it-IT" sz="2800" dirty="0"/>
              <a:t>Rientrato in clinica, si uccideva gettandosi dalla finestra del corridoio di un altro reparto dell’ospedale</a:t>
            </a:r>
          </a:p>
        </p:txBody>
      </p:sp>
      <p:sp>
        <p:nvSpPr>
          <p:cNvPr id="2" name="Titolo 1"/>
          <p:cNvSpPr>
            <a:spLocks noGrp="1"/>
          </p:cNvSpPr>
          <p:nvPr>
            <p:ph type="title"/>
          </p:nvPr>
        </p:nvSpPr>
        <p:spPr>
          <a:xfrm>
            <a:off x="323850" y="260350"/>
            <a:ext cx="8382000" cy="1054100"/>
          </a:xfrm>
        </p:spPr>
        <p:txBody>
          <a:bodyPr/>
          <a:lstStyle/>
          <a:p>
            <a:pPr eaLnBrk="1" fontAlgn="auto" hangingPunct="1">
              <a:spcAft>
                <a:spcPts val="0"/>
              </a:spcAft>
              <a:defRPr/>
            </a:pPr>
            <a:r>
              <a:rPr lang="it-IT" sz="2400" dirty="0"/>
              <a:t>1) </a:t>
            </a:r>
            <a:r>
              <a:rPr lang="it-IT" sz="2400" dirty="0" err="1"/>
              <a:t>Cass</a:t>
            </a:r>
            <a:r>
              <a:rPr lang="it-IT" sz="2400" dirty="0"/>
              <a:t>. sez. IV, n.48292 - 27.11.2008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5" name="CasellaDiTesto 3"/>
          <p:cNvSpPr txBox="1">
            <a:spLocks noChangeArrowheads="1"/>
          </p:cNvSpPr>
          <p:nvPr/>
        </p:nvSpPr>
        <p:spPr bwMode="auto">
          <a:xfrm>
            <a:off x="250825" y="404813"/>
            <a:ext cx="8569325"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Arial" panose="020B0604020202020204" pitchFamily="34" charset="0"/>
              <a:buChar char="•"/>
            </a:pPr>
            <a:r>
              <a:rPr lang="it-IT" sz="2800"/>
              <a:t>Aveva chiesto all’infermiera posta all’ingresso del reparto di psichiatria di poter uscire per prendere un caffè alle macchinette poste al secondo piano</a:t>
            </a:r>
          </a:p>
          <a:p>
            <a:pPr eaLnBrk="1" hangingPunct="1">
              <a:buFont typeface="Arial" panose="020B0604020202020204" pitchFamily="34" charset="0"/>
              <a:buChar char="•"/>
            </a:pPr>
            <a:r>
              <a:rPr lang="it-IT" sz="2800"/>
              <a:t>L’infermiera – che non aveva ricevuto alcuna disposizione in senso contrario – aveva aperto la porta di ingresso, salvo constatare, poco dopo, che l’ascensore si trovava, anziché al secondo, al quarto piano dell’edificio, dalla cui finestra del corridoio il ricoverato si era gettato nel vuoto.</a:t>
            </a:r>
          </a:p>
          <a:p>
            <a:pPr eaLnBrk="1" hangingPunct="1">
              <a:buFont typeface="Arial" panose="020B0604020202020204" pitchFamily="34" charset="0"/>
              <a:buChar char="•"/>
            </a:pPr>
            <a:r>
              <a:rPr lang="it-IT" sz="2800"/>
              <a:t>I quattro medici psichiatri del reparto che avevano avuto in cura il paziente, condividendone le scelte in ordine alle terapie adottate nei suoi confronti, sono stati ritenuti responsabili di omicidio colposo per non aver impedito il suicidio dello stesso.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9388" y="1719263"/>
            <a:ext cx="8640762" cy="4805362"/>
          </a:xfrm>
        </p:spPr>
        <p:txBody>
          <a:bodyPr>
            <a:normAutofit fontScale="92500" lnSpcReduction="10000"/>
          </a:bodyPr>
          <a:lstStyle/>
          <a:p>
            <a:pPr eaLnBrk="1" hangingPunct="1">
              <a:buFont typeface="Arial" charset="0"/>
              <a:buChar char="•"/>
              <a:defRPr/>
            </a:pPr>
            <a:r>
              <a:rPr lang="it-IT" dirty="0"/>
              <a:t>Aggressione perpetrata con un coltello e conseguente uccisione di un educatore di una CP posta da parte di un paziente schizofrenico</a:t>
            </a:r>
          </a:p>
          <a:p>
            <a:pPr eaLnBrk="1" hangingPunct="1">
              <a:buFont typeface="Arial" charset="0"/>
              <a:buChar char="•"/>
              <a:defRPr/>
            </a:pPr>
            <a:r>
              <a:rPr lang="it-IT" dirty="0"/>
              <a:t>Lo  psichiatra che lo aveva in cura – consulente esterno della comunità – è stato ritenuto colpevole del reato di concorso colposo in omicidio doloso</a:t>
            </a:r>
          </a:p>
          <a:p>
            <a:pPr eaLnBrk="1" hangingPunct="1">
              <a:buFont typeface="Arial" charset="0"/>
              <a:buChar char="•"/>
              <a:defRPr/>
            </a:pPr>
            <a:r>
              <a:rPr lang="it-IT" dirty="0"/>
              <a:t>Condotta  colposa:</a:t>
            </a:r>
          </a:p>
          <a:p>
            <a:pPr lvl="1" eaLnBrk="1" hangingPunct="1">
              <a:buFont typeface="Arial" charset="0"/>
              <a:buChar char="–"/>
              <a:defRPr/>
            </a:pPr>
            <a:r>
              <a:rPr lang="it-IT" dirty="0"/>
              <a:t>ridotto e, poi, sospeso, la somministrazione di </a:t>
            </a:r>
            <a:r>
              <a:rPr lang="it-IT" dirty="0" err="1"/>
              <a:t>Moditen</a:t>
            </a:r>
            <a:r>
              <a:rPr lang="it-IT" dirty="0"/>
              <a:t> “</a:t>
            </a:r>
            <a:r>
              <a:rPr lang="it-IT" dirty="0" err="1"/>
              <a:t>depot</a:t>
            </a:r>
            <a:r>
              <a:rPr lang="it-IT" dirty="0"/>
              <a:t>”, senza un’adeguata anamnesi (non si era accertato dei precedenti ricoveri in OPG)</a:t>
            </a:r>
          </a:p>
          <a:p>
            <a:pPr lvl="1" eaLnBrk="1" hangingPunct="1">
              <a:buFont typeface="Arial" charset="0"/>
              <a:buChar char="–"/>
              <a:defRPr/>
            </a:pPr>
            <a:r>
              <a:rPr lang="it-IT" dirty="0"/>
              <a:t>in modo non conforme alle prescrizioni del farmaco: riduzione e poi sospensione  in misura maggiore di quella indicata e in tempi troppo contenuti</a:t>
            </a:r>
          </a:p>
          <a:p>
            <a:pPr lvl="1" eaLnBrk="1" hangingPunct="1">
              <a:buFont typeface="Arial" charset="0"/>
              <a:buChar char="–"/>
              <a:defRPr/>
            </a:pPr>
            <a:r>
              <a:rPr lang="it-IT" dirty="0"/>
              <a:t> senza assumere informazioni su eventuali episodi di scompenso del malato che, in effetti, si erano verificati</a:t>
            </a:r>
          </a:p>
          <a:p>
            <a:pPr eaLnBrk="1" hangingPunct="1">
              <a:buFont typeface="Arial" charset="0"/>
              <a:buChar char="•"/>
              <a:defRPr/>
            </a:pPr>
            <a:r>
              <a:rPr lang="it-IT" dirty="0"/>
              <a:t>Tale condotta colposa aveva determinato lo scompenso psichico del paziente che era stato, a sua volta, causa dell’aggressione perpetrata nei confronti dell’operatore della comunità</a:t>
            </a:r>
          </a:p>
        </p:txBody>
      </p:sp>
      <p:sp>
        <p:nvSpPr>
          <p:cNvPr id="2" name="Titolo 1"/>
          <p:cNvSpPr>
            <a:spLocks noGrp="1"/>
          </p:cNvSpPr>
          <p:nvPr>
            <p:ph type="title"/>
          </p:nvPr>
        </p:nvSpPr>
        <p:spPr>
          <a:xfrm>
            <a:off x="323850" y="260350"/>
            <a:ext cx="8382000" cy="1054100"/>
          </a:xfrm>
        </p:spPr>
        <p:txBody>
          <a:bodyPr/>
          <a:lstStyle/>
          <a:p>
            <a:pPr eaLnBrk="1" fontAlgn="auto" hangingPunct="1">
              <a:spcAft>
                <a:spcPts val="0"/>
              </a:spcAft>
              <a:defRPr/>
            </a:pPr>
            <a:r>
              <a:rPr lang="it-IT" sz="2400" dirty="0"/>
              <a:t>2) </a:t>
            </a:r>
            <a:r>
              <a:rPr lang="it-IT" sz="2400" dirty="0" err="1"/>
              <a:t>Cass</a:t>
            </a:r>
            <a:r>
              <a:rPr lang="it-IT" sz="2400" dirty="0"/>
              <a:t>. sez. IV, n. 10795 - 14.11.2007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107504" y="332656"/>
          <a:ext cx="8856984" cy="6192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asellaDiTesto 2"/>
          <p:cNvSpPr txBox="1"/>
          <p:nvPr/>
        </p:nvSpPr>
        <p:spPr>
          <a:xfrm>
            <a:off x="328613" y="1052513"/>
            <a:ext cx="5395912" cy="646112"/>
          </a:xfrm>
          <a:prstGeom prst="rect">
            <a:avLst/>
          </a:prstGeom>
          <a:solidFill>
            <a:schemeClr val="accent6"/>
          </a:solidFill>
        </p:spPr>
        <p:txBody>
          <a:bodyPr>
            <a:spAutoFit/>
          </a:bodyPr>
          <a:lstStyle/>
          <a:p>
            <a:pPr>
              <a:defRPr/>
            </a:pPr>
            <a:r>
              <a:rPr lang="it-IT" sz="3600" dirty="0">
                <a:latin typeface="Arial" charset="0"/>
                <a:cs typeface="Arial" charset="0"/>
              </a:rPr>
              <a:t>Costituzione: articolo 32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9388" y="1719263"/>
            <a:ext cx="8640762" cy="4878387"/>
          </a:xfrm>
        </p:spPr>
        <p:txBody>
          <a:bodyPr>
            <a:normAutofit lnSpcReduction="10000"/>
          </a:bodyPr>
          <a:lstStyle/>
          <a:p>
            <a:pPr eaLnBrk="1" hangingPunct="1">
              <a:buFont typeface="Arial" charset="0"/>
              <a:buChar char="•"/>
              <a:defRPr/>
            </a:pPr>
            <a:r>
              <a:rPr lang="it-IT" sz="3200" dirty="0"/>
              <a:t>«Il medico deve mettere in atto la cura appropriata al fine di scongiurare, </a:t>
            </a:r>
            <a:r>
              <a:rPr lang="it-IT" sz="3200" b="1" dirty="0"/>
              <a:t>dal punto di vista eziologico</a:t>
            </a:r>
            <a:r>
              <a:rPr lang="it-IT" sz="3200" dirty="0"/>
              <a:t>, le </a:t>
            </a:r>
            <a:r>
              <a:rPr lang="it-IT" sz="3200" b="1" dirty="0"/>
              <a:t>condizioni positive </a:t>
            </a:r>
            <a:r>
              <a:rPr lang="it-IT" sz="3200" dirty="0"/>
              <a:t>dell'evento lesivo per il paziente e per terzi, e, allo stesso tempo, di attivare le </a:t>
            </a:r>
            <a:r>
              <a:rPr lang="it-IT" sz="3200" b="1" dirty="0"/>
              <a:t>condizioni impeditive</a:t>
            </a:r>
            <a:r>
              <a:rPr lang="it-IT" sz="3200" dirty="0"/>
              <a:t> del medesimo, approntando un sistema di cautele e precauzioni idoneo a scongiurare il </a:t>
            </a:r>
            <a:r>
              <a:rPr lang="it-IT" sz="3200" b="1" dirty="0"/>
              <a:t>verificarsi di eventi dannosi o pericolosi </a:t>
            </a:r>
            <a:r>
              <a:rPr lang="it-IT" sz="3200" dirty="0"/>
              <a:t>all’accrescersi dei rischi»</a:t>
            </a:r>
          </a:p>
        </p:txBody>
      </p:sp>
      <p:sp>
        <p:nvSpPr>
          <p:cNvPr id="2" name="Titolo 1"/>
          <p:cNvSpPr>
            <a:spLocks noGrp="1"/>
          </p:cNvSpPr>
          <p:nvPr>
            <p:ph type="title"/>
          </p:nvPr>
        </p:nvSpPr>
        <p:spPr>
          <a:xfrm>
            <a:off x="323850" y="260350"/>
            <a:ext cx="8382000" cy="1054100"/>
          </a:xfrm>
        </p:spPr>
        <p:txBody>
          <a:bodyPr/>
          <a:lstStyle/>
          <a:p>
            <a:pPr eaLnBrk="1" fontAlgn="auto" hangingPunct="1">
              <a:spcAft>
                <a:spcPts val="0"/>
              </a:spcAft>
              <a:defRPr/>
            </a:pPr>
            <a:r>
              <a:rPr lang="it-IT" sz="2400" dirty="0"/>
              <a:t>Confermata la sentenza del Tribunale di Bologna del 27/01/06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250825" y="1719263"/>
            <a:ext cx="8713788" cy="4949825"/>
          </a:xfrm>
        </p:spPr>
        <p:txBody>
          <a:bodyPr>
            <a:noAutofit/>
          </a:bodyPr>
          <a:lstStyle/>
          <a:p>
            <a:pPr>
              <a:buFont typeface="Arial" charset="0"/>
              <a:buChar char="•"/>
              <a:defRPr/>
            </a:pPr>
            <a:r>
              <a:rPr lang="it-IT" sz="2400" dirty="0"/>
              <a:t>La sentenza riconosce i meriti della legge </a:t>
            </a:r>
            <a:r>
              <a:rPr lang="it-IT" sz="2400" dirty="0" err="1"/>
              <a:t>Basaglia</a:t>
            </a:r>
            <a:r>
              <a:rPr lang="it-IT" sz="2400" dirty="0"/>
              <a:t> che ha restituito dignità ai malati psichici</a:t>
            </a:r>
          </a:p>
          <a:p>
            <a:pPr>
              <a:buFont typeface="Arial" charset="0"/>
              <a:buChar char="•"/>
              <a:defRPr/>
            </a:pPr>
            <a:r>
              <a:rPr lang="it-IT" sz="2400" dirty="0"/>
              <a:t>Ma ricorda che la stessa legge è poi ben lontana dall'avere equiparato la soppressione dei manicomi alla fine della malattia mentale</a:t>
            </a:r>
          </a:p>
          <a:p>
            <a:pPr>
              <a:buFont typeface="Arial" charset="0"/>
              <a:buChar char="•"/>
              <a:defRPr/>
            </a:pPr>
            <a:r>
              <a:rPr lang="it-IT" sz="2400" dirty="0"/>
              <a:t>Resta sempre la strada del TSO, nel rispetto però della dignità e dei diritti civili della persona</a:t>
            </a:r>
          </a:p>
          <a:p>
            <a:pPr>
              <a:buFont typeface="Arial" charset="0"/>
              <a:buChar char="•"/>
              <a:defRPr/>
            </a:pPr>
            <a:r>
              <a:rPr lang="it-IT" sz="2400" dirty="0"/>
              <a:t>Tra le condizioni che giustificano il Trattamento c'è il rifiuto delle cure da parte dell'interessato</a:t>
            </a:r>
          </a:p>
          <a:p>
            <a:pPr>
              <a:buFont typeface="Arial" charset="0"/>
              <a:buChar char="•"/>
              <a:defRPr/>
            </a:pPr>
            <a:r>
              <a:rPr lang="it-IT" sz="2400" dirty="0"/>
              <a:t>Elemento che non si era però verificato e che ha parzialmente alleggerito la posizione del medico</a:t>
            </a:r>
          </a:p>
        </p:txBody>
      </p:sp>
      <p:sp>
        <p:nvSpPr>
          <p:cNvPr id="3" name="Titolo 2"/>
          <p:cNvSpPr>
            <a:spLocks noGrp="1"/>
          </p:cNvSpPr>
          <p:nvPr>
            <p:ph type="title"/>
          </p:nvPr>
        </p:nvSpPr>
        <p:spPr/>
        <p:txBody>
          <a:bodyPr/>
          <a:lstStyle/>
          <a:p>
            <a:pPr>
              <a:defRPr/>
            </a:pPr>
            <a:r>
              <a:rPr lang="it-IT" dirty="0"/>
              <a:t>trattamento sanitario obbligatorio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87325" y="1719263"/>
            <a:ext cx="8705850" cy="4805362"/>
          </a:xfrm>
        </p:spPr>
        <p:txBody>
          <a:bodyPr>
            <a:normAutofit lnSpcReduction="10000"/>
          </a:bodyPr>
          <a:lstStyle/>
          <a:p>
            <a:pPr eaLnBrk="1" hangingPunct="1">
              <a:buFont typeface="Arial" charset="0"/>
              <a:buChar char="•"/>
              <a:defRPr/>
            </a:pPr>
            <a:r>
              <a:rPr lang="it-IT" sz="3200" dirty="0"/>
              <a:t>Responsabilità penale per omicidio colposo dello psichiatra, direttore di una casa di cura privata e medico curante della paziente ivi ricoverata, per non averne impedito il suicidio</a:t>
            </a:r>
          </a:p>
          <a:p>
            <a:pPr eaLnBrk="1" hangingPunct="1">
              <a:buFont typeface="Arial" charset="0"/>
              <a:buChar char="•"/>
              <a:defRPr/>
            </a:pPr>
            <a:r>
              <a:rPr lang="it-IT" sz="3200" dirty="0"/>
              <a:t>L’aveva autorizzata ad uscire dalla struttura, accompagnata da una persona priva di competenze specifiche e non informata del concreto pericolo di suicidio della donna</a:t>
            </a:r>
          </a:p>
        </p:txBody>
      </p:sp>
      <p:sp>
        <p:nvSpPr>
          <p:cNvPr id="2" name="Titolo 1"/>
          <p:cNvSpPr>
            <a:spLocks noGrp="1"/>
          </p:cNvSpPr>
          <p:nvPr>
            <p:ph type="title"/>
          </p:nvPr>
        </p:nvSpPr>
        <p:spPr>
          <a:xfrm>
            <a:off x="323850" y="260350"/>
            <a:ext cx="8382000" cy="1054100"/>
          </a:xfrm>
        </p:spPr>
        <p:txBody>
          <a:bodyPr/>
          <a:lstStyle/>
          <a:p>
            <a:pPr eaLnBrk="1" fontAlgn="auto" hangingPunct="1">
              <a:spcAft>
                <a:spcPts val="0"/>
              </a:spcAft>
              <a:defRPr/>
            </a:pPr>
            <a:r>
              <a:rPr lang="it-IT" sz="2400" dirty="0"/>
              <a:t>3) </a:t>
            </a:r>
            <a:r>
              <a:rPr lang="it-IT" sz="2400" dirty="0" err="1"/>
              <a:t>Cass</a:t>
            </a:r>
            <a:r>
              <a:rPr lang="it-IT" sz="2400" dirty="0"/>
              <a:t>. sez. IV, n. 10430 - 6.11.2003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a 4"/>
          <p:cNvGraphicFramePr/>
          <p:nvPr/>
        </p:nvGraphicFramePr>
        <p:xfrm>
          <a:off x="107504" y="188640"/>
          <a:ext cx="8856984" cy="6480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49" name="Titolo 1"/>
          <p:cNvSpPr txBox="1">
            <a:spLocks/>
          </p:cNvSpPr>
          <p:nvPr/>
        </p:nvSpPr>
        <p:spPr bwMode="auto">
          <a:xfrm>
            <a:off x="598488" y="115888"/>
            <a:ext cx="7764462"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it-IT" sz="4400">
                <a:latin typeface="Calisto MT" panose="02040603050505030304" pitchFamily="18" charset="0"/>
              </a:rPr>
              <a:t>Il reato omissivo colposo</a:t>
            </a:r>
          </a:p>
        </p:txBody>
      </p:sp>
      <p:sp>
        <p:nvSpPr>
          <p:cNvPr id="6" name="Callout con freccia a destra 5"/>
          <p:cNvSpPr/>
          <p:nvPr/>
        </p:nvSpPr>
        <p:spPr>
          <a:xfrm>
            <a:off x="250825" y="1125538"/>
            <a:ext cx="4321175" cy="2232025"/>
          </a:xfrm>
          <a:prstGeom prst="rightArrowCallout">
            <a:avLst>
              <a:gd name="adj1" fmla="val 25000"/>
              <a:gd name="adj2" fmla="val 25000"/>
              <a:gd name="adj3" fmla="val 25000"/>
              <a:gd name="adj4" fmla="val 81976"/>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Aft>
                <a:spcPts val="0"/>
              </a:spcAft>
              <a:defRPr/>
            </a:pPr>
            <a:r>
              <a:rPr lang="it-IT" sz="2400" dirty="0"/>
              <a:t>Riconosciuta la responsabilità dei medici per non aver impedito il suicidio della paziente che avevano l’</a:t>
            </a:r>
            <a:r>
              <a:rPr lang="it-IT" sz="2400" b="1" dirty="0"/>
              <a:t>obbligo</a:t>
            </a:r>
            <a:r>
              <a:rPr lang="it-IT" sz="2400" dirty="0"/>
              <a:t> </a:t>
            </a:r>
            <a:r>
              <a:rPr lang="it-IT" sz="2400" b="1" dirty="0"/>
              <a:t>giuridico di evitare</a:t>
            </a:r>
            <a:r>
              <a:rPr lang="it-IT" sz="2400" dirty="0"/>
              <a:t>:</a:t>
            </a:r>
          </a:p>
        </p:txBody>
      </p:sp>
      <p:sp>
        <p:nvSpPr>
          <p:cNvPr id="7" name="Rettangolo arrotondato 6"/>
          <p:cNvSpPr/>
          <p:nvPr/>
        </p:nvSpPr>
        <p:spPr>
          <a:xfrm>
            <a:off x="4427538" y="981075"/>
            <a:ext cx="4364037" cy="2376488"/>
          </a:xfrm>
          <a:prstGeom prst="round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gn="ctr" fontAlgn="auto">
              <a:spcAft>
                <a:spcPts val="0"/>
              </a:spcAft>
              <a:defRPr/>
            </a:pPr>
            <a:r>
              <a:rPr lang="it-IT" sz="2000" dirty="0"/>
              <a:t>Rimprovero di avere </a:t>
            </a:r>
            <a:r>
              <a:rPr lang="it-IT" sz="2000" b="1" dirty="0"/>
              <a:t>omesso</a:t>
            </a:r>
            <a:r>
              <a:rPr lang="it-IT" sz="2000" dirty="0"/>
              <a:t> – essendo giuridicamente tenuti a farlo – di porre in essere quelle </a:t>
            </a:r>
            <a:r>
              <a:rPr lang="it-IT" sz="2000" b="1" dirty="0"/>
              <a:t>condotte attive </a:t>
            </a:r>
            <a:r>
              <a:rPr lang="it-IT" sz="2000" dirty="0"/>
              <a:t>che – nelle diverse peculiarità dei casi concreti – sarebbero state idonee a </a:t>
            </a:r>
            <a:r>
              <a:rPr lang="it-IT" sz="2000" b="1" dirty="0"/>
              <a:t>neutralizzare il rischio </a:t>
            </a:r>
            <a:r>
              <a:rPr lang="it-IT" sz="2000" dirty="0"/>
              <a:t>di quel  determinato suicidio</a:t>
            </a:r>
          </a:p>
        </p:txBody>
      </p:sp>
      <p:sp>
        <p:nvSpPr>
          <p:cNvPr id="8" name="Rettangolo 7"/>
          <p:cNvSpPr/>
          <p:nvPr/>
        </p:nvSpPr>
        <p:spPr>
          <a:xfrm>
            <a:off x="250825" y="3513138"/>
            <a:ext cx="8569325" cy="792162"/>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Aft>
                <a:spcPts val="0"/>
              </a:spcAft>
              <a:defRPr/>
            </a:pPr>
            <a:r>
              <a:rPr lang="it-IT" sz="2400" dirty="0"/>
              <a:t>Articolo 40 comma 2 del CP: “</a:t>
            </a:r>
            <a:r>
              <a:rPr lang="it-IT" sz="2400" b="1" dirty="0"/>
              <a:t>non impedire un evento, che si aveva l’obbligo giuridico di impedire, equivale a cagionarlo</a:t>
            </a:r>
            <a:r>
              <a:rPr lang="it-IT" sz="2400" dirty="0"/>
              <a:t>”</a:t>
            </a:r>
          </a:p>
        </p:txBody>
      </p:sp>
      <p:graphicFrame>
        <p:nvGraphicFramePr>
          <p:cNvPr id="9" name="Diagramma 8"/>
          <p:cNvGraphicFramePr/>
          <p:nvPr/>
        </p:nvGraphicFramePr>
        <p:xfrm>
          <a:off x="107504" y="4462402"/>
          <a:ext cx="8856984" cy="22069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107504" y="188640"/>
          <a:ext cx="8856984" cy="65527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107504" y="188640"/>
          <a:ext cx="8856984" cy="65527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1" name="Titolo 1"/>
          <p:cNvSpPr txBox="1">
            <a:spLocks/>
          </p:cNvSpPr>
          <p:nvPr/>
        </p:nvSpPr>
        <p:spPr bwMode="auto">
          <a:xfrm>
            <a:off x="179388" y="188913"/>
            <a:ext cx="5554662" cy="1223962"/>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sz="3600">
                <a:solidFill>
                  <a:srgbClr val="FF0000"/>
                </a:solidFill>
                <a:latin typeface="Calisto MT" panose="02040603050505030304" pitchFamily="18" charset="0"/>
              </a:rPr>
              <a:t>Basata sul Rapporto Terapeutico</a:t>
            </a:r>
          </a:p>
        </p:txBody>
      </p:sp>
      <p:graphicFrame>
        <p:nvGraphicFramePr>
          <p:cNvPr id="3" name="Diagramma 2"/>
          <p:cNvGraphicFramePr/>
          <p:nvPr/>
        </p:nvGraphicFramePr>
        <p:xfrm>
          <a:off x="179512" y="188640"/>
          <a:ext cx="8856984" cy="64458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63523" name="CasellaDiTesto 3"/>
          <p:cNvSpPr txBox="1">
            <a:spLocks noChangeArrowheads="1"/>
          </p:cNvSpPr>
          <p:nvPr/>
        </p:nvSpPr>
        <p:spPr bwMode="auto">
          <a:xfrm>
            <a:off x="179388" y="5157788"/>
            <a:ext cx="5472112" cy="14763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lvl="1" algn="ctr" eaLnBrk="1" hangingPunct="1">
              <a:buFont typeface="Wingdings" panose="05000000000000000000" pitchFamily="2" charset="2"/>
              <a:buChar char="q"/>
            </a:pPr>
            <a:r>
              <a:rPr lang="it-IT" i="1"/>
              <a:t>“ad esempio, nel caso di ricovero volontario, invitare il personale infermieristico alla massima sorveglianza; prevedere, nel caso in cui il paziente intenda uscire dalla struttura, che lo accompagnino persone qualificate ed informate”</a:t>
            </a:r>
            <a:endParaRPr lang="it-IT"/>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p:cNvSpPr>
          <p:nvPr/>
        </p:nvSpPr>
        <p:spPr>
          <a:xfrm>
            <a:off x="323850" y="274638"/>
            <a:ext cx="8362950" cy="1143000"/>
          </a:xfrm>
          <a:prstGeom prst="rect">
            <a:avLst/>
          </a:prstGeom>
          <a:solidFill>
            <a:schemeClr val="accent5"/>
          </a:solidFill>
        </p:spPr>
        <p:txBody>
          <a:bodyPr>
            <a:normAutofit fontScale="90000" lnSpcReduction="20000"/>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it-IT" dirty="0">
                <a:solidFill>
                  <a:schemeClr val="bg1"/>
                </a:solidFill>
              </a:rPr>
              <a:t>La </a:t>
            </a:r>
            <a:r>
              <a:rPr lang="it-IT" b="1" dirty="0">
                <a:solidFill>
                  <a:schemeClr val="bg1"/>
                </a:solidFill>
              </a:rPr>
              <a:t>relazione terapeutica </a:t>
            </a:r>
            <a:r>
              <a:rPr lang="it-IT" dirty="0">
                <a:solidFill>
                  <a:schemeClr val="bg1"/>
                </a:solidFill>
              </a:rPr>
              <a:t>di per sé impone una posizione di garanzia</a:t>
            </a:r>
          </a:p>
        </p:txBody>
      </p:sp>
      <p:graphicFrame>
        <p:nvGraphicFramePr>
          <p:cNvPr id="3" name="Diagramma 2"/>
          <p:cNvGraphicFramePr/>
          <p:nvPr/>
        </p:nvGraphicFramePr>
        <p:xfrm>
          <a:off x="179512" y="1397000"/>
          <a:ext cx="8507288" cy="5272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251520" y="188640"/>
          <a:ext cx="8424936" cy="4248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allout con freccia a destra 2"/>
          <p:cNvSpPr/>
          <p:nvPr/>
        </p:nvSpPr>
        <p:spPr>
          <a:xfrm>
            <a:off x="323850" y="4797425"/>
            <a:ext cx="4176713" cy="1727200"/>
          </a:xfrm>
          <a:prstGeom prst="rightArrowCallout">
            <a:avLst>
              <a:gd name="adj1" fmla="val 25000"/>
              <a:gd name="adj2" fmla="val 25000"/>
              <a:gd name="adj3" fmla="val 25000"/>
              <a:gd name="adj4" fmla="val 83058"/>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it-IT" sz="2400" dirty="0"/>
              <a:t>Tuttavia, in concreto i 3 casi esaminati integravano un elevato grado di colpa</a:t>
            </a:r>
          </a:p>
        </p:txBody>
      </p:sp>
      <p:sp>
        <p:nvSpPr>
          <p:cNvPr id="4" name="Rettangolo arrotondato 3"/>
          <p:cNvSpPr/>
          <p:nvPr/>
        </p:nvSpPr>
        <p:spPr>
          <a:xfrm>
            <a:off x="4500563" y="4581525"/>
            <a:ext cx="4248150" cy="2016125"/>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it-IT" sz="2000" dirty="0"/>
              <a:t>In ognuno dei casi esaminati emergevano plurimi profili di colpa ed una </a:t>
            </a:r>
            <a:r>
              <a:rPr lang="it-IT" sz="2000" b="1" dirty="0"/>
              <a:t>comune sottovalutazione di dati fattuali </a:t>
            </a:r>
            <a:r>
              <a:rPr lang="it-IT" sz="2000" dirty="0"/>
              <a:t>indicanti un </a:t>
            </a:r>
            <a:r>
              <a:rPr lang="it-IT" sz="2000" b="1" dirty="0"/>
              <a:t>pericolo concreto di atti auto od etero lesivi</a:t>
            </a:r>
            <a:endParaRPr lang="it-IT"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467544" y="332656"/>
          <a:ext cx="8136904" cy="62646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olo 1"/>
          <p:cNvSpPr txBox="1">
            <a:spLocks/>
          </p:cNvSpPr>
          <p:nvPr/>
        </p:nvSpPr>
        <p:spPr>
          <a:xfrm>
            <a:off x="428632" y="9462"/>
            <a:ext cx="8229600" cy="778098"/>
          </a:xfrm>
          <a:prstGeom prst="rect">
            <a:avLst/>
          </a:prstGeom>
          <a:solidFill>
            <a:schemeClr val="accent6"/>
          </a:solidFill>
        </p:spPr>
        <p:txBody>
          <a:bodyPr/>
          <a:lstStyle>
            <a:lvl1pPr algn="ctr" rtl="0" eaLnBrk="1" latinLnBrk="0" hangingPunct="1">
              <a:spcBef>
                <a:spcPct val="0"/>
              </a:spcBef>
              <a:buNone/>
              <a:defRPr kumimoji="0" lang="zh-CN" altLang="en-US" sz="4400" b="1" kern="1200" dirty="0">
                <a:ln w="19050">
                  <a:solidFill>
                    <a:schemeClr val="tx2">
                      <a:tint val="5000"/>
                    </a:schemeClr>
                  </a:solidFill>
                  <a:prstDash val="solid"/>
                </a:ln>
                <a:solidFill>
                  <a:schemeClr val="accent3"/>
                </a:solidFill>
                <a:effectLst>
                  <a:outerShdw blurRad="50800" dist="50800" dir="7500000" algn="tl">
                    <a:srgbClr val="000000">
                      <a:shade val="5000"/>
                      <a:alpha val="35000"/>
                    </a:srgbClr>
                  </a:outerShdw>
                </a:effectLst>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pPr>
              <a:defRPr/>
            </a:pPr>
            <a:r>
              <a:rPr lang="it-IT"/>
              <a:t>Limiti alla volontarietà</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251520" y="116632"/>
          <a:ext cx="8424936" cy="65527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olo 1"/>
          <p:cNvSpPr txBox="1">
            <a:spLocks/>
          </p:cNvSpPr>
          <p:nvPr/>
        </p:nvSpPr>
        <p:spPr>
          <a:xfrm>
            <a:off x="179388" y="274638"/>
            <a:ext cx="5113337" cy="1066800"/>
          </a:xfrm>
          <a:prstGeom prst="rect">
            <a:avLst/>
          </a:prstGeom>
          <a:solidFill>
            <a:schemeClr val="accent3">
              <a:lumMod val="75000"/>
            </a:schemeClr>
          </a:solidFill>
        </p:spPr>
        <p:txBody>
          <a:bodyPr/>
          <a:lst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charset="0"/>
              </a:defRPr>
            </a:lvl2pPr>
            <a:lvl3pPr algn="l" rtl="0" eaLnBrk="0" fontAlgn="base" hangingPunct="0">
              <a:spcBef>
                <a:spcPct val="0"/>
              </a:spcBef>
              <a:spcAft>
                <a:spcPct val="0"/>
              </a:spcAft>
              <a:defRPr sz="4000">
                <a:solidFill>
                  <a:schemeClr val="tx2"/>
                </a:solidFill>
                <a:latin typeface="Arial" charset="0"/>
              </a:defRPr>
            </a:lvl3pPr>
            <a:lvl4pPr algn="l" rtl="0" eaLnBrk="0" fontAlgn="base" hangingPunct="0">
              <a:spcBef>
                <a:spcPct val="0"/>
              </a:spcBef>
              <a:spcAft>
                <a:spcPct val="0"/>
              </a:spcAft>
              <a:defRPr sz="4000">
                <a:solidFill>
                  <a:schemeClr val="tx2"/>
                </a:solidFill>
                <a:latin typeface="Arial" charset="0"/>
              </a:defRPr>
            </a:lvl4pPr>
            <a:lvl5pPr algn="l" rtl="0" eaLnBrk="0" fontAlgn="base" hangingPunct="0">
              <a:spcBef>
                <a:spcPct val="0"/>
              </a:spcBef>
              <a:spcAft>
                <a:spcPct val="0"/>
              </a:spcAft>
              <a:defRPr sz="4000">
                <a:solidFill>
                  <a:schemeClr val="tx2"/>
                </a:solidFill>
                <a:latin typeface="Arial"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r>
              <a:rPr lang="it-IT" sz="3200" dirty="0"/>
              <a:t>La prevedibilità non deve essere “astratta”</a:t>
            </a:r>
            <a:endParaRPr lang="it-IT" sz="3200" dirty="0">
              <a:solidFill>
                <a:srgbClr val="CEDBE6"/>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87325" y="1719263"/>
            <a:ext cx="8705850" cy="4805362"/>
          </a:xfrm>
        </p:spPr>
        <p:txBody>
          <a:bodyPr>
            <a:normAutofit lnSpcReduction="10000"/>
          </a:bodyPr>
          <a:lstStyle/>
          <a:p>
            <a:pPr eaLnBrk="1" hangingPunct="1">
              <a:buFont typeface="Arial" charset="0"/>
              <a:buChar char="•"/>
              <a:defRPr/>
            </a:pPr>
            <a:r>
              <a:rPr lang="it-IT" sz="3200" dirty="0"/>
              <a:t>«In tema di reato </a:t>
            </a:r>
            <a:r>
              <a:rPr lang="it-IT" sz="3200" b="1" dirty="0"/>
              <a:t>colposo omissivo improprio</a:t>
            </a:r>
            <a:r>
              <a:rPr lang="it-IT" sz="3200" dirty="0"/>
              <a:t>, l'insufficienza, la contraddittorietà e l'incertezza del nesso causale tra condotta ed evento, e cioè il </a:t>
            </a:r>
            <a:r>
              <a:rPr lang="it-IT" sz="3200" b="1" dirty="0"/>
              <a:t>ragionevole dubbio</a:t>
            </a:r>
            <a:r>
              <a:rPr lang="it-IT" sz="3200" dirty="0"/>
              <a:t>, in base all'evidenza disponibile, sulla </a:t>
            </a:r>
            <a:r>
              <a:rPr lang="it-IT" sz="3200" b="1" dirty="0"/>
              <a:t>reale efficacia condizionante dell'omissione dell'agente rispetto ad altri fattori interagenti </a:t>
            </a:r>
            <a:r>
              <a:rPr lang="it-IT" sz="3200" dirty="0"/>
              <a:t>nella produzione dell'evento lesivo comportano l'</a:t>
            </a:r>
            <a:r>
              <a:rPr lang="it-IT" sz="3200" b="1" dirty="0"/>
              <a:t>esito assolutorio</a:t>
            </a:r>
            <a:r>
              <a:rPr lang="it-IT" sz="3200" dirty="0"/>
              <a:t> del giudizio»</a:t>
            </a:r>
          </a:p>
        </p:txBody>
      </p:sp>
      <p:sp>
        <p:nvSpPr>
          <p:cNvPr id="2" name="Titolo 1"/>
          <p:cNvSpPr>
            <a:spLocks noGrp="1"/>
          </p:cNvSpPr>
          <p:nvPr>
            <p:ph type="title"/>
          </p:nvPr>
        </p:nvSpPr>
        <p:spPr>
          <a:xfrm>
            <a:off x="323850" y="260350"/>
            <a:ext cx="8382000" cy="1054100"/>
          </a:xfrm>
        </p:spPr>
        <p:txBody>
          <a:bodyPr/>
          <a:lstStyle/>
          <a:p>
            <a:pPr eaLnBrk="1" fontAlgn="auto" hangingPunct="1">
              <a:spcAft>
                <a:spcPts val="0"/>
              </a:spcAft>
              <a:defRPr/>
            </a:pPr>
            <a:r>
              <a:rPr lang="en-US" sz="2400" dirty="0" err="1"/>
              <a:t>Cassazione</a:t>
            </a:r>
            <a:r>
              <a:rPr lang="en-US" sz="2400" dirty="0"/>
              <a:t> </a:t>
            </a:r>
            <a:r>
              <a:rPr lang="en-US" sz="2400" dirty="0" err="1"/>
              <a:t>penale</a:t>
            </a:r>
            <a:r>
              <a:rPr lang="en-US" sz="2400" dirty="0"/>
              <a:t>, </a:t>
            </a:r>
            <a:r>
              <a:rPr lang="en-US" sz="2400" dirty="0" err="1"/>
              <a:t>Sezioni</a:t>
            </a:r>
            <a:r>
              <a:rPr lang="en-US" sz="2400" dirty="0"/>
              <a:t> Unite,10/7/2002, n. 30328: </a:t>
            </a:r>
            <a:r>
              <a:rPr lang="en-US" sz="2400" dirty="0" err="1"/>
              <a:t>Sentenza</a:t>
            </a:r>
            <a:r>
              <a:rPr lang="en-US" sz="2400" dirty="0"/>
              <a:t> </a:t>
            </a:r>
            <a:r>
              <a:rPr lang="en-US" sz="2400" dirty="0" err="1"/>
              <a:t>Franzese</a:t>
            </a:r>
            <a:endParaRPr lang="it-IT" sz="24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251520" y="188640"/>
          <a:ext cx="8640960" cy="65527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251520" y="188640"/>
          <a:ext cx="8424936" cy="6480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89" name="Titolo 1"/>
          <p:cNvSpPr txBox="1">
            <a:spLocks/>
          </p:cNvSpPr>
          <p:nvPr/>
        </p:nvSpPr>
        <p:spPr bwMode="auto">
          <a:xfrm>
            <a:off x="468313"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it-IT" sz="4400">
                <a:latin typeface="Calisto MT" panose="02040603050505030304" pitchFamily="18" charset="0"/>
              </a:rPr>
              <a:t>Caso 2</a:t>
            </a:r>
          </a:p>
        </p:txBody>
      </p:sp>
      <p:graphicFrame>
        <p:nvGraphicFramePr>
          <p:cNvPr id="3" name="Diagramma 2"/>
          <p:cNvGraphicFramePr/>
          <p:nvPr/>
        </p:nvGraphicFramePr>
        <p:xfrm>
          <a:off x="35496" y="875060"/>
          <a:ext cx="8712968"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70691" name="CasellaDiTesto 3"/>
          <p:cNvSpPr txBox="1">
            <a:spLocks noChangeArrowheads="1"/>
          </p:cNvSpPr>
          <p:nvPr/>
        </p:nvSpPr>
        <p:spPr bwMode="auto">
          <a:xfrm>
            <a:off x="250825" y="5589588"/>
            <a:ext cx="8569325" cy="1200150"/>
          </a:xfrm>
          <a:prstGeom prst="rect">
            <a:avLst/>
          </a:prstGeom>
          <a:solidFill>
            <a:srgbClr val="00B05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it-IT" sz="2400"/>
              <a:t>Si poteva prevedere un </a:t>
            </a:r>
            <a:r>
              <a:rPr lang="it-IT" sz="2400" b="1"/>
              <a:t>concreto pericolo </a:t>
            </a:r>
            <a:r>
              <a:rPr lang="it-IT" sz="2400"/>
              <a:t>del compimento di atti etero lesivi del paziente, essendo lo stesso desumibile non solo dalla semplice esistenza della malattia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9388" y="1719263"/>
            <a:ext cx="8640762" cy="4805362"/>
          </a:xfrm>
        </p:spPr>
        <p:txBody>
          <a:bodyPr>
            <a:normAutofit fontScale="85000" lnSpcReduction="20000"/>
          </a:bodyPr>
          <a:lstStyle/>
          <a:p>
            <a:pPr>
              <a:buFont typeface="Arial" charset="0"/>
              <a:buChar char="•"/>
              <a:defRPr/>
            </a:pPr>
            <a:r>
              <a:rPr lang="it-IT" sz="2800" dirty="0"/>
              <a:t>Il medico ha l’obbligo di assumere - dal paziente o da altre fonti affidabili - </a:t>
            </a:r>
            <a:r>
              <a:rPr lang="it-IT" sz="2800" b="1" dirty="0"/>
              <a:t>tutte le informazioni </a:t>
            </a:r>
            <a:r>
              <a:rPr lang="it-IT" sz="2800" dirty="0"/>
              <a:t>necessarie al fine di garantire la correttezza del trattamento medico praticato</a:t>
            </a:r>
          </a:p>
          <a:p>
            <a:pPr>
              <a:buFont typeface="Arial" charset="0"/>
              <a:buChar char="•"/>
              <a:defRPr/>
            </a:pPr>
            <a:r>
              <a:rPr lang="it-IT" sz="2800" dirty="0"/>
              <a:t>Tale obbligo comporta anche l’acquisizione delle notizie relative alla </a:t>
            </a:r>
            <a:r>
              <a:rPr lang="it-IT" sz="2800" b="1" dirty="0"/>
              <a:t>fase antecedente </a:t>
            </a:r>
            <a:r>
              <a:rPr lang="it-IT" sz="2800" dirty="0"/>
              <a:t>della malattia</a:t>
            </a:r>
          </a:p>
          <a:p>
            <a:pPr>
              <a:buFont typeface="Arial" charset="0"/>
              <a:buChar char="•"/>
              <a:defRPr/>
            </a:pPr>
            <a:r>
              <a:rPr lang="it-IT" sz="2800" dirty="0"/>
              <a:t>Inoltre lo stesso ha l’obbligo di informarsi in modo continuativo sull</a:t>
            </a:r>
            <a:r>
              <a:rPr lang="it-IT" sz="2800" b="1" dirty="0"/>
              <a:t>’evoluzione</a:t>
            </a:r>
            <a:r>
              <a:rPr lang="it-IT" sz="2800" dirty="0"/>
              <a:t> della malattia durante la cura</a:t>
            </a:r>
          </a:p>
          <a:p>
            <a:pPr>
              <a:buFont typeface="Arial" charset="0"/>
              <a:buChar char="•"/>
              <a:defRPr/>
            </a:pPr>
            <a:r>
              <a:rPr lang="it-IT" sz="2800" dirty="0"/>
              <a:t>Il fatto che gli operatori della comunità avrebbero omesso di comunicare allo psichiatra manifestazioni comportamentali anomali del paziente non è stato di per sé ritenuto sufficiente ad escludere la responsabilità del medico, poiché lo stesso, a sua volta, aveva disatteso il proprio </a:t>
            </a:r>
            <a:r>
              <a:rPr lang="it-IT" sz="2800" b="1" dirty="0"/>
              <a:t>dovere di informarsi</a:t>
            </a:r>
          </a:p>
        </p:txBody>
      </p:sp>
      <p:sp>
        <p:nvSpPr>
          <p:cNvPr id="2" name="Titolo 1"/>
          <p:cNvSpPr>
            <a:spLocks noGrp="1"/>
          </p:cNvSpPr>
          <p:nvPr>
            <p:ph type="title"/>
          </p:nvPr>
        </p:nvSpPr>
        <p:spPr>
          <a:xfrm>
            <a:off x="323850" y="260350"/>
            <a:ext cx="8382000" cy="1054100"/>
          </a:xfrm>
        </p:spPr>
        <p:txBody>
          <a:bodyPr/>
          <a:lstStyle/>
          <a:p>
            <a:pPr eaLnBrk="1" fontAlgn="auto" hangingPunct="1">
              <a:spcAft>
                <a:spcPts val="0"/>
              </a:spcAft>
              <a:defRPr/>
            </a:pPr>
            <a:r>
              <a:rPr lang="it-IT" sz="2400" dirty="0"/>
              <a:t>Che cosa deve fare il medico</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p:cNvGraphicFramePr/>
          <p:nvPr/>
        </p:nvGraphicFramePr>
        <p:xfrm>
          <a:off x="251520" y="116632"/>
          <a:ext cx="8640960" cy="5200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ttangolo arrotondato 4"/>
          <p:cNvSpPr/>
          <p:nvPr/>
        </p:nvSpPr>
        <p:spPr>
          <a:xfrm>
            <a:off x="179388" y="4941888"/>
            <a:ext cx="8713787" cy="1655762"/>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gn="ctr" eaLnBrk="0" hangingPunct="0">
              <a:defRPr/>
            </a:pPr>
            <a:r>
              <a:rPr lang="it-IT" sz="2400" dirty="0"/>
              <a:t>Ciò che rileva è il fatto che se l’azione doverosa fosse stata attuata </a:t>
            </a:r>
            <a:r>
              <a:rPr lang="it-IT" sz="2400" b="1" dirty="0"/>
              <a:t>in quel momento</a:t>
            </a:r>
            <a:r>
              <a:rPr lang="it-IT" sz="2400" dirty="0"/>
              <a:t>, quello specifico suicidio, </a:t>
            </a:r>
            <a:r>
              <a:rPr lang="it-IT" sz="2400" b="1" dirty="0"/>
              <a:t>come storicamente avvenuto</a:t>
            </a:r>
            <a:r>
              <a:rPr lang="it-IT" sz="2400" dirty="0"/>
              <a:t>, non si sarebbe realizzato</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p:cNvGraphicFramePr/>
          <p:nvPr/>
        </p:nvGraphicFramePr>
        <p:xfrm>
          <a:off x="251520" y="116632"/>
          <a:ext cx="8640960" cy="5200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ttangolo arrotondato 4"/>
          <p:cNvSpPr/>
          <p:nvPr/>
        </p:nvSpPr>
        <p:spPr>
          <a:xfrm>
            <a:off x="212725" y="5373688"/>
            <a:ext cx="8713788" cy="935037"/>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gn="ctr" eaLnBrk="0" hangingPunct="0">
              <a:defRPr/>
            </a:pPr>
            <a:r>
              <a:rPr lang="it-IT" sz="2400" dirty="0"/>
              <a:t>Ciò è sufficiente per determinare la responsabilità del medico</a:t>
            </a:r>
          </a:p>
        </p:txBody>
      </p:sp>
      <p:sp>
        <p:nvSpPr>
          <p:cNvPr id="373763" name="Titolo 1"/>
          <p:cNvSpPr txBox="1">
            <a:spLocks/>
          </p:cNvSpPr>
          <p:nvPr/>
        </p:nvSpPr>
        <p:spPr bwMode="auto">
          <a:xfrm>
            <a:off x="696913" y="188913"/>
            <a:ext cx="8229600" cy="84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5800" eaLnBrk="0" hangingPunct="0">
              <a:defRPr>
                <a:solidFill>
                  <a:schemeClr val="tx1"/>
                </a:solidFill>
                <a:latin typeface="Arial" panose="020B0604020202020204" pitchFamily="34" charset="0"/>
                <a:cs typeface="Arial" panose="020B0604020202020204" pitchFamily="34" charset="0"/>
              </a:defRPr>
            </a:lvl1pPr>
            <a:lvl2pPr marL="742950" indent="-285750" defTabSz="685800" eaLnBrk="0" hangingPunct="0">
              <a:defRPr>
                <a:solidFill>
                  <a:schemeClr val="tx1"/>
                </a:solidFill>
                <a:latin typeface="Arial" panose="020B0604020202020204" pitchFamily="34" charset="0"/>
                <a:cs typeface="Arial" panose="020B0604020202020204" pitchFamily="34" charset="0"/>
              </a:defRPr>
            </a:lvl2pPr>
            <a:lvl3pPr marL="1143000" indent="-228600" defTabSz="685800" eaLnBrk="0" hangingPunct="0">
              <a:defRPr>
                <a:solidFill>
                  <a:schemeClr val="tx1"/>
                </a:solidFill>
                <a:latin typeface="Arial" panose="020B0604020202020204" pitchFamily="34" charset="0"/>
                <a:cs typeface="Arial" panose="020B0604020202020204" pitchFamily="34" charset="0"/>
              </a:defRPr>
            </a:lvl3pPr>
            <a:lvl4pPr marL="1600200" indent="-228600" defTabSz="685800" eaLnBrk="0" hangingPunct="0">
              <a:defRPr>
                <a:solidFill>
                  <a:schemeClr val="tx1"/>
                </a:solidFill>
                <a:latin typeface="Arial" panose="020B0604020202020204" pitchFamily="34" charset="0"/>
                <a:cs typeface="Arial" panose="020B0604020202020204" pitchFamily="34" charset="0"/>
              </a:defRPr>
            </a:lvl4pPr>
            <a:lvl5pPr marL="2057400" indent="-228600" defTabSz="685800" eaLnBrk="0" hangingPunct="0">
              <a:defRPr>
                <a:solidFill>
                  <a:schemeClr val="tx1"/>
                </a:solidFill>
                <a:latin typeface="Arial" panose="020B0604020202020204" pitchFamily="34" charset="0"/>
                <a:cs typeface="Arial" panose="020B0604020202020204" pitchFamily="34" charset="0"/>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90000"/>
              </a:lnSpc>
            </a:pPr>
            <a:r>
              <a:rPr lang="it-IT" sz="4000">
                <a:solidFill>
                  <a:schemeClr val="accent1"/>
                </a:solidFill>
                <a:latin typeface="Corbel" panose="020B0503020204020204" pitchFamily="34" charset="0"/>
              </a:rPr>
              <a:t>Il reato omissivo colposo</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5" name="Titolo 1"/>
          <p:cNvSpPr txBox="1">
            <a:spLocks/>
          </p:cNvSpPr>
          <p:nvPr/>
        </p:nvSpPr>
        <p:spPr bwMode="auto">
          <a:xfrm>
            <a:off x="323850" y="188913"/>
            <a:ext cx="8399463"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sz="4400">
                <a:latin typeface="Calisto MT" panose="02040603050505030304" pitchFamily="18" charset="0"/>
              </a:rPr>
              <a:t>Omessa attuazione del TSO</a:t>
            </a:r>
          </a:p>
        </p:txBody>
      </p:sp>
      <p:graphicFrame>
        <p:nvGraphicFramePr>
          <p:cNvPr id="3" name="Diagramma 2"/>
          <p:cNvGraphicFramePr/>
          <p:nvPr/>
        </p:nvGraphicFramePr>
        <p:xfrm>
          <a:off x="323528" y="2564904"/>
          <a:ext cx="8568952"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allout con freccia in giù 3"/>
          <p:cNvSpPr/>
          <p:nvPr/>
        </p:nvSpPr>
        <p:spPr>
          <a:xfrm>
            <a:off x="323850" y="1052513"/>
            <a:ext cx="8569325" cy="1512887"/>
          </a:xfrm>
          <a:prstGeom prst="downArrowCallout">
            <a:avLst>
              <a:gd name="adj1" fmla="val 25000"/>
              <a:gd name="adj2" fmla="val 25000"/>
              <a:gd name="adj3" fmla="val 21940"/>
              <a:gd name="adj4" fmla="val 65742"/>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Aft>
                <a:spcPts val="0"/>
              </a:spcAft>
              <a:defRPr/>
            </a:pPr>
            <a:r>
              <a:rPr lang="it-IT" sz="2200" dirty="0"/>
              <a:t>La responsabilità dello psichiatra può sussistere – integrando un’ipotesi di </a:t>
            </a:r>
            <a:r>
              <a:rPr lang="it-IT" sz="2200" b="1" dirty="0"/>
              <a:t>reato omissivo </a:t>
            </a:r>
            <a:r>
              <a:rPr lang="it-IT" sz="2200" dirty="0"/>
              <a:t>- anche nel caso di </a:t>
            </a:r>
            <a:r>
              <a:rPr lang="it-IT" sz="2200" b="1" dirty="0"/>
              <a:t>mancata adozione del TSO </a:t>
            </a:r>
            <a:r>
              <a:rPr lang="it-IT" sz="2200" dirty="0"/>
              <a:t>in presenza delle condizioni previste dalla legge per attuarlo</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251520" y="116632"/>
          <a:ext cx="8640960" cy="66247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olo 1"/>
          <p:cNvSpPr txBox="1">
            <a:spLocks/>
          </p:cNvSpPr>
          <p:nvPr/>
        </p:nvSpPr>
        <p:spPr>
          <a:xfrm>
            <a:off x="467544" y="548680"/>
            <a:ext cx="8229600" cy="634082"/>
          </a:xfrm>
          <a:prstGeom prst="rect">
            <a:avLst/>
          </a:prstGeom>
        </p:spPr>
        <p:txBody>
          <a:bodyPr/>
          <a:lstStyle>
            <a:lvl1pPr algn="l" rtl="0" eaLnBrk="0" fontAlgn="base" hangingPunct="0">
              <a:lnSpc>
                <a:spcPct val="90000"/>
              </a:lnSpc>
              <a:spcBef>
                <a:spcPct val="0"/>
              </a:spcBef>
              <a:spcAft>
                <a:spcPct val="0"/>
              </a:spcAft>
              <a:defRPr sz="4200" kern="1200" cap="all">
                <a:blipFill>
                  <a:blip r:embed="rId7"/>
                  <a:tile tx="6350" ty="-127000" sx="65000" sy="64000" flip="none" algn="tl"/>
                </a:blipFill>
                <a:latin typeface="+mj-lt"/>
                <a:ea typeface="+mj-ea"/>
                <a:cs typeface="+mj-cs"/>
              </a:defRPr>
            </a:lvl1pPr>
            <a:lvl2pPr algn="l" rtl="0" eaLnBrk="0" fontAlgn="base" hangingPunct="0">
              <a:lnSpc>
                <a:spcPct val="90000"/>
              </a:lnSpc>
              <a:spcBef>
                <a:spcPct val="0"/>
              </a:spcBef>
              <a:spcAft>
                <a:spcPct val="0"/>
              </a:spcAft>
              <a:defRPr sz="4200">
                <a:solidFill>
                  <a:schemeClr val="tx1"/>
                </a:solidFill>
                <a:latin typeface="Rockwell Condensed" panose="02060603050405020104" pitchFamily="18" charset="0"/>
              </a:defRPr>
            </a:lvl2pPr>
            <a:lvl3pPr algn="l" rtl="0" eaLnBrk="0" fontAlgn="base" hangingPunct="0">
              <a:lnSpc>
                <a:spcPct val="90000"/>
              </a:lnSpc>
              <a:spcBef>
                <a:spcPct val="0"/>
              </a:spcBef>
              <a:spcAft>
                <a:spcPct val="0"/>
              </a:spcAft>
              <a:defRPr sz="4200">
                <a:solidFill>
                  <a:schemeClr val="tx1"/>
                </a:solidFill>
                <a:latin typeface="Rockwell Condensed" panose="02060603050405020104" pitchFamily="18" charset="0"/>
              </a:defRPr>
            </a:lvl3pPr>
            <a:lvl4pPr algn="l" rtl="0" eaLnBrk="0" fontAlgn="base" hangingPunct="0">
              <a:lnSpc>
                <a:spcPct val="90000"/>
              </a:lnSpc>
              <a:spcBef>
                <a:spcPct val="0"/>
              </a:spcBef>
              <a:spcAft>
                <a:spcPct val="0"/>
              </a:spcAft>
              <a:defRPr sz="4200">
                <a:solidFill>
                  <a:schemeClr val="tx1"/>
                </a:solidFill>
                <a:latin typeface="Rockwell Condensed" panose="02060603050405020104" pitchFamily="18" charset="0"/>
              </a:defRPr>
            </a:lvl4pPr>
            <a:lvl5pPr algn="l" rtl="0" eaLnBrk="0" fontAlgn="base" hangingPunct="0">
              <a:lnSpc>
                <a:spcPct val="90000"/>
              </a:lnSpc>
              <a:spcBef>
                <a:spcPct val="0"/>
              </a:spcBef>
              <a:spcAft>
                <a:spcPct val="0"/>
              </a:spcAft>
              <a:defRPr sz="4200">
                <a:solidFill>
                  <a:schemeClr val="tx1"/>
                </a:solidFill>
                <a:latin typeface="Rockwell Condensed" panose="02060603050405020104" pitchFamily="18" charset="0"/>
              </a:defRPr>
            </a:lvl5pPr>
            <a:lvl6pPr marL="457200" algn="l" rtl="0" fontAlgn="base">
              <a:lnSpc>
                <a:spcPct val="90000"/>
              </a:lnSpc>
              <a:spcBef>
                <a:spcPct val="0"/>
              </a:spcBef>
              <a:spcAft>
                <a:spcPct val="0"/>
              </a:spcAft>
              <a:defRPr sz="4200">
                <a:solidFill>
                  <a:schemeClr val="tx1"/>
                </a:solidFill>
                <a:latin typeface="Rockwell Condensed" panose="02060603050405020104" pitchFamily="18" charset="0"/>
              </a:defRPr>
            </a:lvl6pPr>
            <a:lvl7pPr marL="914400" algn="l" rtl="0" fontAlgn="base">
              <a:lnSpc>
                <a:spcPct val="90000"/>
              </a:lnSpc>
              <a:spcBef>
                <a:spcPct val="0"/>
              </a:spcBef>
              <a:spcAft>
                <a:spcPct val="0"/>
              </a:spcAft>
              <a:defRPr sz="4200">
                <a:solidFill>
                  <a:schemeClr val="tx1"/>
                </a:solidFill>
                <a:latin typeface="Rockwell Condensed" panose="02060603050405020104" pitchFamily="18" charset="0"/>
              </a:defRPr>
            </a:lvl7pPr>
            <a:lvl8pPr marL="1371600" algn="l" rtl="0" fontAlgn="base">
              <a:lnSpc>
                <a:spcPct val="90000"/>
              </a:lnSpc>
              <a:spcBef>
                <a:spcPct val="0"/>
              </a:spcBef>
              <a:spcAft>
                <a:spcPct val="0"/>
              </a:spcAft>
              <a:defRPr sz="4200">
                <a:solidFill>
                  <a:schemeClr val="tx1"/>
                </a:solidFill>
                <a:latin typeface="Rockwell Condensed" panose="02060603050405020104" pitchFamily="18" charset="0"/>
              </a:defRPr>
            </a:lvl8pPr>
            <a:lvl9pPr marL="1828800" algn="l" rtl="0" fontAlgn="base">
              <a:lnSpc>
                <a:spcPct val="90000"/>
              </a:lnSpc>
              <a:spcBef>
                <a:spcPct val="0"/>
              </a:spcBef>
              <a:spcAft>
                <a:spcPct val="0"/>
              </a:spcAft>
              <a:defRPr sz="4200">
                <a:solidFill>
                  <a:schemeClr val="tx1"/>
                </a:solidFill>
                <a:latin typeface="Rockwell Condensed" panose="02060603050405020104" pitchFamily="18" charset="0"/>
              </a:defRPr>
            </a:lvl9pPr>
          </a:lstStyle>
          <a:p>
            <a:pPr algn="ctr" eaLnBrk="1" hangingPunct="1">
              <a:defRPr/>
            </a:pPr>
            <a:r>
              <a:rPr lang="it-IT" dirty="0"/>
              <a:t>Sentenza 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323528" y="404664"/>
          <a:ext cx="8352928" cy="6192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251520" y="116632"/>
          <a:ext cx="8640960" cy="66247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251520" y="116632"/>
          <a:ext cx="8712968" cy="66247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9388" y="1719263"/>
            <a:ext cx="8640762" cy="4805362"/>
          </a:xfrm>
        </p:spPr>
        <p:txBody>
          <a:bodyPr>
            <a:normAutofit fontScale="70000" lnSpcReduction="20000"/>
          </a:bodyPr>
          <a:lstStyle/>
          <a:p>
            <a:pPr>
              <a:buFont typeface="Arial" charset="0"/>
              <a:buChar char="•"/>
              <a:defRPr/>
            </a:pPr>
            <a:r>
              <a:rPr lang="it-IT" sz="2800" dirty="0"/>
              <a:t>Un medico psichiatra, responsabile del CIM, viene fatto oggetto, da parte dei familiari di un paziente a lui noto, di reiterate richieste di intervento, (attivarsi a richiedere un TSO), a causa del peggiorare delle condizioni di salute del paziente stesso</a:t>
            </a:r>
          </a:p>
          <a:p>
            <a:pPr>
              <a:buFont typeface="Arial" charset="0"/>
              <a:buChar char="•"/>
              <a:defRPr/>
            </a:pPr>
            <a:r>
              <a:rPr lang="it-IT" sz="2800" dirty="0"/>
              <a:t>Il paziente, a dire dei familiari, negli ultimi giorni è divenuto sempre più nervoso, trascura di dedicarsi alle più elementari attività di accudimento della persona, si fa minaccioso verbalmente</a:t>
            </a:r>
          </a:p>
          <a:p>
            <a:pPr>
              <a:buFont typeface="Arial" charset="0"/>
              <a:buChar char="•"/>
              <a:defRPr/>
            </a:pPr>
            <a:r>
              <a:rPr lang="it-IT" sz="2800" dirty="0"/>
              <a:t>Da parte sua, lo psichiatra, ritiene di non intervenire </a:t>
            </a:r>
            <a:r>
              <a:rPr lang="it-IT" sz="2800" i="1" dirty="0"/>
              <a:t>nella direzione richiesta dai familiari</a:t>
            </a:r>
            <a:r>
              <a:rPr lang="it-IT" sz="2800" dirty="0"/>
              <a:t>, a ragione del fatto che già in precedenza il paziente era stato molte volte trattato obbligatoriamente con il risultato di peggiorare le condizioni di salute (era stato troppe volte psichiatrizzato)</a:t>
            </a:r>
          </a:p>
          <a:p>
            <a:pPr>
              <a:buFont typeface="Arial" charset="0"/>
              <a:buChar char="•"/>
              <a:defRPr/>
            </a:pPr>
            <a:r>
              <a:rPr lang="it-IT" sz="2800" dirty="0"/>
              <a:t>Inoltre era noto un suo atteggiamento di rifiuto verso i farmaci e repulsivo verso lo stesso psichiatra in causa</a:t>
            </a:r>
          </a:p>
          <a:p>
            <a:pPr>
              <a:buFont typeface="Arial" charset="0"/>
              <a:buChar char="•"/>
              <a:defRPr/>
            </a:pPr>
            <a:r>
              <a:rPr lang="it-IT" sz="2800" dirty="0"/>
              <a:t>Alcuni giorni successivi alle ultime richieste dei familiari il malato mentale uccide, mediante accoltellamento, la madre</a:t>
            </a:r>
          </a:p>
        </p:txBody>
      </p:sp>
      <p:sp>
        <p:nvSpPr>
          <p:cNvPr id="2" name="Titolo 1"/>
          <p:cNvSpPr>
            <a:spLocks noGrp="1"/>
          </p:cNvSpPr>
          <p:nvPr>
            <p:ph type="title"/>
          </p:nvPr>
        </p:nvSpPr>
        <p:spPr>
          <a:xfrm>
            <a:off x="323850" y="260350"/>
            <a:ext cx="8382000" cy="1054100"/>
          </a:xfrm>
        </p:spPr>
        <p:txBody>
          <a:bodyPr/>
          <a:lstStyle/>
          <a:p>
            <a:pPr eaLnBrk="1" fontAlgn="auto" hangingPunct="1">
              <a:spcAft>
                <a:spcPts val="0"/>
              </a:spcAft>
              <a:defRPr/>
            </a:pPr>
            <a:r>
              <a:rPr lang="it-IT" dirty="0"/>
              <a:t>Omicidio colposo per omesso </a:t>
            </a:r>
            <a:r>
              <a:rPr lang="it-IT" dirty="0" err="1"/>
              <a:t>TSo</a:t>
            </a:r>
            <a:endParaRPr lang="it-IT"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p:cNvGraphicFramePr/>
          <p:nvPr/>
        </p:nvGraphicFramePr>
        <p:xfrm>
          <a:off x="107504" y="260648"/>
          <a:ext cx="8856984" cy="6480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426980" y="116632"/>
          <a:ext cx="8208912" cy="2808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28706" name="CasellaDiTesto 2"/>
          <p:cNvSpPr txBox="1">
            <a:spLocks noChangeArrowheads="1"/>
          </p:cNvSpPr>
          <p:nvPr/>
        </p:nvSpPr>
        <p:spPr bwMode="auto">
          <a:xfrm>
            <a:off x="1444625" y="2276475"/>
            <a:ext cx="20161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t>Non contempla </a:t>
            </a:r>
            <a:r>
              <a:rPr lang="it-IT" b="1"/>
              <a:t>l'obbligatorietà</a:t>
            </a:r>
          </a:p>
        </p:txBody>
      </p:sp>
      <p:sp>
        <p:nvSpPr>
          <p:cNvPr id="328707" name="CasellaDiTesto 3"/>
          <p:cNvSpPr txBox="1">
            <a:spLocks noChangeArrowheads="1"/>
          </p:cNvSpPr>
          <p:nvPr/>
        </p:nvSpPr>
        <p:spPr bwMode="auto">
          <a:xfrm>
            <a:off x="5580063" y="2301875"/>
            <a:ext cx="20161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t>Non prevede la </a:t>
            </a:r>
            <a:r>
              <a:rPr lang="it-IT" b="1"/>
              <a:t>coazione fisica</a:t>
            </a:r>
          </a:p>
        </p:txBody>
      </p:sp>
      <p:sp>
        <p:nvSpPr>
          <p:cNvPr id="5" name="Ovale 4"/>
          <p:cNvSpPr/>
          <p:nvPr/>
        </p:nvSpPr>
        <p:spPr>
          <a:xfrm>
            <a:off x="3203575" y="765175"/>
            <a:ext cx="2592388" cy="1657350"/>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dirty="0"/>
              <a:t>Non sono concetti coincidenti</a:t>
            </a:r>
          </a:p>
        </p:txBody>
      </p:sp>
      <p:sp>
        <p:nvSpPr>
          <p:cNvPr id="6" name="CasellaDiTesto 5"/>
          <p:cNvSpPr txBox="1"/>
          <p:nvPr/>
        </p:nvSpPr>
        <p:spPr>
          <a:xfrm>
            <a:off x="288925" y="3141663"/>
            <a:ext cx="3851275" cy="3416300"/>
          </a:xfrm>
          <a:prstGeom prst="rect">
            <a:avLst/>
          </a:prstGeom>
          <a:solidFill>
            <a:schemeClr val="accent6"/>
          </a:solidFill>
        </p:spPr>
        <p:txBody>
          <a:bodyPr>
            <a:spAutoFit/>
          </a:bodyPr>
          <a:lstStyle/>
          <a:p>
            <a:pPr algn="ctr">
              <a:defRPr/>
            </a:pPr>
            <a:r>
              <a:rPr lang="it-IT" dirty="0">
                <a:latin typeface="Arial" charset="0"/>
                <a:cs typeface="Arial" charset="0"/>
              </a:rPr>
              <a:t>«in casi eccezionali di necessità ed urgenza, indicati tassativamente dalla legge, l'autorità di pubblica sicurezza può adottare </a:t>
            </a:r>
            <a:r>
              <a:rPr lang="it-IT" b="1" dirty="0">
                <a:latin typeface="Arial" charset="0"/>
                <a:cs typeface="Arial" charset="0"/>
              </a:rPr>
              <a:t>provvedimenti provvisori [</a:t>
            </a:r>
            <a:r>
              <a:rPr lang="it-IT" b="1" i="1" dirty="0">
                <a:latin typeface="Arial" charset="0"/>
                <a:cs typeface="Arial" charset="0"/>
              </a:rPr>
              <a:t>di detenzione e restrizione della libertà personale, comma 2</a:t>
            </a:r>
            <a:r>
              <a:rPr lang="it-IT" b="1" dirty="0">
                <a:latin typeface="Arial" charset="0"/>
                <a:cs typeface="Arial" charset="0"/>
              </a:rPr>
              <a:t>]</a:t>
            </a:r>
            <a:r>
              <a:rPr lang="it-IT" dirty="0">
                <a:latin typeface="Arial" charset="0"/>
                <a:cs typeface="Arial" charset="0"/>
              </a:rPr>
              <a:t>, che devono essere comunicati entro 48 ore all'autorità giudiziaria e, se questa non li convalida nelle successive 48 ore, si intendono revocati e privi di ogni effetto».</a:t>
            </a:r>
          </a:p>
        </p:txBody>
      </p:sp>
      <p:sp>
        <p:nvSpPr>
          <p:cNvPr id="7" name="CasellaDiTesto 6"/>
          <p:cNvSpPr txBox="1"/>
          <p:nvPr/>
        </p:nvSpPr>
        <p:spPr>
          <a:xfrm>
            <a:off x="5003800" y="3170238"/>
            <a:ext cx="3851275" cy="3108325"/>
          </a:xfrm>
          <a:prstGeom prst="rect">
            <a:avLst/>
          </a:prstGeom>
          <a:solidFill>
            <a:schemeClr val="accent6"/>
          </a:solidFill>
        </p:spPr>
        <p:txBody>
          <a:bodyPr>
            <a:spAutoFit/>
          </a:bodyPr>
          <a:lstStyle/>
          <a:p>
            <a:pPr algn="ctr">
              <a:defRPr/>
            </a:pPr>
            <a:r>
              <a:rPr lang="it-IT" sz="2800" dirty="0">
                <a:latin typeface="Arial" charset="0"/>
                <a:cs typeface="Arial" charset="0"/>
              </a:rPr>
              <a:t>«Nessuno può essere </a:t>
            </a:r>
            <a:r>
              <a:rPr lang="it-IT" sz="2800" b="1" dirty="0">
                <a:latin typeface="Arial" charset="0"/>
                <a:cs typeface="Arial" charset="0"/>
              </a:rPr>
              <a:t>obbligato</a:t>
            </a:r>
            <a:r>
              <a:rPr lang="it-IT" sz="2800" dirty="0">
                <a:latin typeface="Arial" charset="0"/>
                <a:cs typeface="Arial" charset="0"/>
              </a:rPr>
              <a:t> a un determinato trattamento sanitario se non per </a:t>
            </a:r>
            <a:r>
              <a:rPr lang="it-IT" sz="2800" b="1" dirty="0">
                <a:latin typeface="Arial" charset="0"/>
                <a:cs typeface="Arial" charset="0"/>
              </a:rPr>
              <a:t>disposizione di legge.»</a:t>
            </a:r>
            <a:endParaRPr lang="it-IT" sz="2800" dirty="0">
              <a:latin typeface="Arial" charset="0"/>
              <a:cs typeface="Arial"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29" name="CasellaDiTesto 1"/>
          <p:cNvSpPr txBox="1">
            <a:spLocks noChangeArrowheads="1"/>
          </p:cNvSpPr>
          <p:nvPr/>
        </p:nvSpPr>
        <p:spPr bwMode="auto">
          <a:xfrm>
            <a:off x="250825" y="188913"/>
            <a:ext cx="8280400" cy="522287"/>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sz="2800"/>
              <a:t>Legge n. 833 del 23/12/78</a:t>
            </a:r>
          </a:p>
        </p:txBody>
      </p:sp>
      <p:graphicFrame>
        <p:nvGraphicFramePr>
          <p:cNvPr id="4" name="Diagramma 3"/>
          <p:cNvGraphicFramePr/>
          <p:nvPr/>
        </p:nvGraphicFramePr>
        <p:xfrm>
          <a:off x="250400" y="836712"/>
          <a:ext cx="8498064" cy="576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107504" y="116632"/>
          <a:ext cx="8856984" cy="3240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30754" name="CasellaDiTesto 8"/>
          <p:cNvSpPr txBox="1">
            <a:spLocks noChangeArrowheads="1"/>
          </p:cNvSpPr>
          <p:nvPr/>
        </p:nvSpPr>
        <p:spPr bwMode="auto">
          <a:xfrm>
            <a:off x="392113" y="4292600"/>
            <a:ext cx="8353425" cy="1816100"/>
          </a:xfrm>
          <a:prstGeom prst="rect">
            <a:avLst/>
          </a:prstGeom>
          <a:noFill/>
          <a:ln w="4762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sz="2800">
                <a:latin typeface="Calibri" panose="020F0502020204030204" pitchFamily="34" charset="0"/>
              </a:rPr>
              <a:t>La «</a:t>
            </a:r>
            <a:r>
              <a:rPr lang="it-IT" sz="2800" b="1">
                <a:latin typeface="Calibri" panose="020F0502020204030204" pitchFamily="34" charset="0"/>
              </a:rPr>
              <a:t>salute</a:t>
            </a:r>
            <a:r>
              <a:rPr lang="it-IT" sz="2800">
                <a:latin typeface="Calibri" panose="020F0502020204030204" pitchFamily="34" charset="0"/>
              </a:rPr>
              <a:t>» individuale si integra con un impegno di «</a:t>
            </a:r>
            <a:r>
              <a:rPr lang="it-IT" sz="2800" b="1">
                <a:latin typeface="Calibri" panose="020F0502020204030204" pitchFamily="34" charset="0"/>
              </a:rPr>
              <a:t>difesa sociale</a:t>
            </a:r>
            <a:r>
              <a:rPr lang="it-IT" sz="2800">
                <a:latin typeface="Calibri" panose="020F0502020204030204" pitchFamily="34" charset="0"/>
              </a:rPr>
              <a:t>»: il trattamento sanitario è imposto ad una persona non solo nel suo interesse, ma anche per </a:t>
            </a:r>
            <a:r>
              <a:rPr lang="it-IT" sz="2800" b="1">
                <a:latin typeface="Calibri" panose="020F0502020204030204" pitchFamily="34" charset="0"/>
              </a:rPr>
              <a:t>tutelare la salute della collettività</a:t>
            </a:r>
          </a:p>
        </p:txBody>
      </p:sp>
      <p:sp>
        <p:nvSpPr>
          <p:cNvPr id="4" name="Freccia circolare a destra 3"/>
          <p:cNvSpPr/>
          <p:nvPr/>
        </p:nvSpPr>
        <p:spPr>
          <a:xfrm>
            <a:off x="971550" y="2492375"/>
            <a:ext cx="571500" cy="1928813"/>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chemeClr val="tx1"/>
              </a:solidFill>
            </a:endParaRPr>
          </a:p>
        </p:txBody>
      </p:sp>
      <p:sp>
        <p:nvSpPr>
          <p:cNvPr id="5" name="Freccia circolare a sinistra 4"/>
          <p:cNvSpPr/>
          <p:nvPr/>
        </p:nvSpPr>
        <p:spPr>
          <a:xfrm>
            <a:off x="7380288" y="2538413"/>
            <a:ext cx="642937" cy="1857375"/>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chemeClr val="tx1"/>
              </a:solidFill>
            </a:endParaRPr>
          </a:p>
        </p:txBody>
      </p:sp>
      <p:sp>
        <p:nvSpPr>
          <p:cNvPr id="6" name="Rettangolo arrotondato 5"/>
          <p:cNvSpPr/>
          <p:nvPr/>
        </p:nvSpPr>
        <p:spPr>
          <a:xfrm>
            <a:off x="3233738" y="549275"/>
            <a:ext cx="2808287" cy="2374900"/>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800" dirty="0"/>
              <a:t>Difesa sociale:</a:t>
            </a:r>
            <a:br>
              <a:rPr lang="it-IT" sz="2800" dirty="0"/>
            </a:br>
            <a:r>
              <a:rPr lang="it-IT" sz="2800" dirty="0"/>
              <a:t>tutela della salute della collettività</a:t>
            </a:r>
          </a:p>
        </p:txBody>
      </p:sp>
      <p:sp>
        <p:nvSpPr>
          <p:cNvPr id="7" name="Freccia in giù 6"/>
          <p:cNvSpPr/>
          <p:nvPr/>
        </p:nvSpPr>
        <p:spPr>
          <a:xfrm>
            <a:off x="4284663" y="2781300"/>
            <a:ext cx="792162" cy="1639888"/>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a 2"/>
          <p:cNvGraphicFramePr/>
          <p:nvPr/>
        </p:nvGraphicFramePr>
        <p:xfrm>
          <a:off x="251520" y="2060848"/>
          <a:ext cx="8616280" cy="44082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31778" name="CasellaDiTesto 3"/>
          <p:cNvSpPr txBox="1">
            <a:spLocks noChangeArrowheads="1"/>
          </p:cNvSpPr>
          <p:nvPr/>
        </p:nvSpPr>
        <p:spPr bwMode="auto">
          <a:xfrm>
            <a:off x="3132138" y="4221163"/>
            <a:ext cx="29527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t>TSO coatti: l'obbligo di legge può essere imposto in maniera coattiva</a:t>
            </a:r>
          </a:p>
        </p:txBody>
      </p:sp>
      <p:graphicFrame>
        <p:nvGraphicFramePr>
          <p:cNvPr id="11" name="Diagramma 10"/>
          <p:cNvGraphicFramePr/>
          <p:nvPr/>
        </p:nvGraphicFramePr>
        <p:xfrm>
          <a:off x="179512" y="44624"/>
          <a:ext cx="8784976" cy="208823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image" Target="../media/image17.jpeg"/></Relationships>
</file>

<file path=ppt/theme/_rels/theme11.xml.rels><?xml version="1.0" encoding="UTF-8" standalone="yes"?>
<Relationships xmlns="http://schemas.openxmlformats.org/package/2006/relationships"><Relationship Id="rId1" Type="http://schemas.openxmlformats.org/officeDocument/2006/relationships/image" Target="../media/image21.jpeg"/></Relationships>
</file>

<file path=ppt/theme/_rels/theme12.xml.rels><?xml version="1.0" encoding="UTF-8" standalone="yes"?>
<Relationships xmlns="http://schemas.openxmlformats.org/package/2006/relationships"><Relationship Id="rId1" Type="http://schemas.openxmlformats.org/officeDocument/2006/relationships/image" Target="../media/image22.jpeg"/></Relationships>
</file>

<file path=ppt/theme/_rels/theme13.xml.rels><?xml version="1.0" encoding="UTF-8" standalone="yes"?>
<Relationships xmlns="http://schemas.openxmlformats.org/package/2006/relationships"><Relationship Id="rId1" Type="http://schemas.openxmlformats.org/officeDocument/2006/relationships/image" Target="../media/image25.jpeg"/></Relationships>
</file>

<file path=ppt/theme/_rels/theme14.xml.rels><?xml version="1.0" encoding="UTF-8" standalone="yes"?>
<Relationships xmlns="http://schemas.openxmlformats.org/package/2006/relationships"><Relationship Id="rId1" Type="http://schemas.openxmlformats.org/officeDocument/2006/relationships/image" Target="../media/image22.jpeg"/></Relationships>
</file>

<file path=ppt/theme/_rels/theme15.xml.rels><?xml version="1.0" encoding="UTF-8" standalone="yes"?>
<Relationships xmlns="http://schemas.openxmlformats.org/package/2006/relationships"><Relationship Id="rId1" Type="http://schemas.openxmlformats.org/officeDocument/2006/relationships/image" Target="../media/image22.jpeg"/></Relationships>
</file>

<file path=ppt/theme/_rels/theme16.xml.rels><?xml version="1.0" encoding="UTF-8" standalone="yes"?>
<Relationships xmlns="http://schemas.openxmlformats.org/package/2006/relationships"><Relationship Id="rId1" Type="http://schemas.openxmlformats.org/officeDocument/2006/relationships/image" Target="../media/image29.jpeg"/></Relationships>
</file>

<file path=ppt/theme/_rels/theme19.xml.rels><?xml version="1.0" encoding="UTF-8" standalone="yes"?>
<Relationships xmlns="http://schemas.openxmlformats.org/package/2006/relationships"><Relationship Id="rId1" Type="http://schemas.openxmlformats.org/officeDocument/2006/relationships/image" Target="../media/image34.jpeg"/></Relationships>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_rels/theme21.xml.rels><?xml version="1.0" encoding="UTF-8" standalone="yes"?>
<Relationships xmlns="http://schemas.openxmlformats.org/package/2006/relationships"><Relationship Id="rId1" Type="http://schemas.openxmlformats.org/officeDocument/2006/relationships/image" Target="../media/image29.jpeg"/></Relationships>
</file>

<file path=ppt/theme/_rels/theme3.xml.rels><?xml version="1.0" encoding="UTF-8" standalone="yes"?>
<Relationships xmlns="http://schemas.openxmlformats.org/package/2006/relationships"><Relationship Id="rId1" Type="http://schemas.openxmlformats.org/officeDocument/2006/relationships/image" Target="../media/image4.jpeg"/></Relationships>
</file>

<file path=ppt/theme/_rels/them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5.xml.rels><?xml version="1.0" encoding="UTF-8" standalone="yes"?>
<Relationships xmlns="http://schemas.openxmlformats.org/package/2006/relationships"><Relationship Id="rId1" Type="http://schemas.openxmlformats.org/officeDocument/2006/relationships/image" Target="../media/image3.jpeg"/></Relationships>
</file>

<file path=ppt/theme/_rels/them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image" Target="../media/image7.jpeg"/></Relationships>
</file>

<file path=ppt/theme/_rels/theme8.xml.rels><?xml version="1.0" encoding="UTF-8" standalone="yes"?>
<Relationships xmlns="http://schemas.openxmlformats.org/package/2006/relationships"><Relationship Id="rId1" Type="http://schemas.openxmlformats.org/officeDocument/2006/relationships/image" Target="../media/image15.jpeg"/></Relationships>
</file>

<file path=ppt/theme/_rels/theme9.xml.rels><?xml version="1.0" encoding="UTF-8" standalone="yes"?>
<Relationships xmlns="http://schemas.openxmlformats.org/package/2006/relationships"><Relationship Id="rId1" Type="http://schemas.openxmlformats.org/officeDocument/2006/relationships/image" Target="../media/image16.jpeg"/></Relationships>
</file>

<file path=ppt/theme/theme1.xml><?xml version="1.0" encoding="utf-8"?>
<a:theme xmlns:a="http://schemas.openxmlformats.org/drawingml/2006/main" name="Carta">
  <a:themeElements>
    <a:clrScheme name="Carta">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Carta">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arta">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10.xml><?xml version="1.0" encoding="utf-8"?>
<a:theme xmlns:a="http://schemas.openxmlformats.org/drawingml/2006/main" name="Puntina da disegno">
  <a:themeElements>
    <a:clrScheme name="Puntina da disegno">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Puntina da disegno">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ntina da disegno">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11.xml><?xml version="1.0" encoding="utf-8"?>
<a:theme xmlns:a="http://schemas.openxmlformats.org/drawingml/2006/main" name="Rete">
  <a:themeElements>
    <a:clrScheme name="Rete">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Rete">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Rete">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ppt/theme/theme12.xml><?xml version="1.0" encoding="utf-8"?>
<a:theme xmlns:a="http://schemas.openxmlformats.org/drawingml/2006/main" name="Celestiale">
  <a:themeElements>
    <a:clrScheme name="Celestiale">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e">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13.xml><?xml version="1.0" encoding="utf-8"?>
<a:theme xmlns:a="http://schemas.openxmlformats.org/drawingml/2006/main" name="Legno">
  <a:themeElements>
    <a:clrScheme name="Legno">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Legno">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Legno">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14.xml><?xml version="1.0" encoding="utf-8"?>
<a:theme xmlns:a="http://schemas.openxmlformats.org/drawingml/2006/main" name="1_Celestiale">
  <a:themeElements>
    <a:clrScheme name="Celestiale">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e">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15.xml><?xml version="1.0" encoding="utf-8"?>
<a:theme xmlns:a="http://schemas.openxmlformats.org/drawingml/2006/main" name="2_Celestiale">
  <a:themeElements>
    <a:clrScheme name="Celestiale">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e">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16.xml><?xml version="1.0" encoding="utf-8"?>
<a:theme xmlns:a="http://schemas.openxmlformats.org/drawingml/2006/main" name="Ardesia">
  <a:themeElements>
    <a:clrScheme name="Ardesia">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Ardesia">
      <a:majorFont>
        <a:latin typeface="Calisto MT"/>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rdesia">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17.xml><?xml version="1.0" encoding="utf-8"?>
<a:theme xmlns:a="http://schemas.openxmlformats.org/drawingml/2006/main" name="Dividendi">
  <a:themeElements>
    <a:clrScheme name="Dividendi">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i">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i">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18.xml><?xml version="1.0" encoding="utf-8"?>
<a:theme xmlns:a="http://schemas.openxmlformats.org/drawingml/2006/main" name="1_Dividendi">
  <a:themeElements>
    <a:clrScheme name="Dividendi">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i">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i">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19.xml><?xml version="1.0" encoding="utf-8"?>
<a:theme xmlns:a="http://schemas.openxmlformats.org/drawingml/2006/main" name="Citazione">
  <a:themeElements>
    <a:clrScheme name="Citazion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Citazione">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itazion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Griglia">
  <a:themeElements>
    <a:clrScheme name="Griglia">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Griglia">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glia">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0.xml><?xml version="1.0" encoding="utf-8"?>
<a:theme xmlns:a="http://schemas.openxmlformats.org/drawingml/2006/main" name="1_Base">
  <a:themeElements>
    <a:clrScheme name="Base">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e">
      <a:maj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e">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1.xml><?xml version="1.0" encoding="utf-8"?>
<a:theme xmlns:a="http://schemas.openxmlformats.org/drawingml/2006/main" name="1_Ardesia">
  <a:themeElements>
    <a:clrScheme name="Ardesia">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Ardesia">
      <a:majorFont>
        <a:latin typeface="Calisto MT"/>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rdesia">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22.xml><?xml version="1.0" encoding="utf-8"?>
<a:theme xmlns:a="http://schemas.openxmlformats.org/drawingml/2006/main" name="2_Dividendi">
  <a:themeElements>
    <a:clrScheme name="Dividendi">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i">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i">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3.xml><?xml version="1.0" encoding="utf-8"?>
<a:theme xmlns:a="http://schemas.openxmlformats.org/drawingml/2006/main" name="Prospettiva">
  <a:themeElements>
    <a:clrScheme name="Prospettiva">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Office classico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rospettiva">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ppt/theme/theme4.xml><?xml version="1.0" encoding="utf-8"?>
<a:theme xmlns:a="http://schemas.openxmlformats.org/drawingml/2006/main" name="Lantern">
  <a:themeElements>
    <a:clrScheme name="Lantern">
      <a:dk1>
        <a:sysClr val="windowText" lastClr="000000"/>
      </a:dk1>
      <a:lt1>
        <a:sysClr val="window" lastClr="FFFFFF"/>
      </a:lt1>
      <a:dk2>
        <a:srgbClr val="430000"/>
      </a:dk2>
      <a:lt2>
        <a:srgbClr val="FFE8E8"/>
      </a:lt2>
      <a:accent1>
        <a:srgbClr val="E91201"/>
      </a:accent1>
      <a:accent2>
        <a:srgbClr val="FF6262"/>
      </a:accent2>
      <a:accent3>
        <a:srgbClr val="FF8000"/>
      </a:accent3>
      <a:accent4>
        <a:srgbClr val="EEA451"/>
      </a:accent4>
      <a:accent5>
        <a:srgbClr val="EA44C9"/>
      </a:accent5>
      <a:accent6>
        <a:srgbClr val="D21578"/>
      </a:accent6>
      <a:hlink>
        <a:srgbClr val="00B5CE"/>
      </a:hlink>
      <a:folHlink>
        <a:srgbClr val="E17100"/>
      </a:folHlink>
    </a:clrScheme>
    <a:fontScheme name="Lantern">
      <a:majorFont>
        <a:latin typeface="Tw Cen MT"/>
        <a:ea typeface=""/>
        <a:cs typeface=""/>
        <a:font script="Cyrl" typeface="Tahoma"/>
        <a:font script="Grek" typeface="Tahoma"/>
        <a:font script="Jpan" typeface="HG丸ｺﾞｼｯｸM-PRO"/>
        <a:font script="Hang" typeface="HY엽서L"/>
        <a:font script="Hans" typeface="黑体"/>
        <a:font script="Hant" typeface="微軟正黑體"/>
        <a:font script="Arab" typeface="Tahoma"/>
        <a:font script="Hebr" typeface="Tahoma"/>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libri"/>
        <a:ea typeface=""/>
        <a:cs typeface=""/>
        <a:font script="Jpan" typeface="HG丸ｺﾞｼｯｸM-PRO"/>
        <a:font script="Hang" typeface="맑은 고딕"/>
        <a:font script="Hans" typeface="幼圆"/>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ntern">
      <a:fillStyleLst>
        <a:solidFill>
          <a:schemeClr val="phClr">
            <a:tint val="100000"/>
            <a:shade val="100000"/>
            <a:hueMod val="100000"/>
            <a:satMod val="100000"/>
          </a:schemeClr>
        </a:solidFill>
        <a:gradFill rotWithShape="1">
          <a:gsLst>
            <a:gs pos="0">
              <a:schemeClr val="phClr">
                <a:tint val="10000"/>
                <a:shade val="100000"/>
                <a:hueMod val="100000"/>
                <a:satMod val="100000"/>
              </a:schemeClr>
            </a:gs>
            <a:gs pos="10000">
              <a:schemeClr val="phClr">
                <a:tint val="30000"/>
                <a:shade val="100000"/>
                <a:hueMod val="100000"/>
                <a:satMod val="100000"/>
              </a:schemeClr>
            </a:gs>
            <a:gs pos="30000">
              <a:schemeClr val="phClr">
                <a:tint val="80000"/>
                <a:shade val="100000"/>
                <a:hueMod val="100000"/>
                <a:satMod val="100000"/>
              </a:schemeClr>
            </a:gs>
            <a:gs pos="100000">
              <a:schemeClr val="phClr">
                <a:tint val="100000"/>
                <a:shade val="100000"/>
                <a:hueMod val="100000"/>
                <a:satMod val="100000"/>
              </a:schemeClr>
            </a:gs>
          </a:gsLst>
          <a:path path="circle">
            <a:fillToRect r="100000" b="100000"/>
          </a:path>
        </a:gradFill>
        <a:gradFill rotWithShape="1">
          <a:gsLst>
            <a:gs pos="0">
              <a:schemeClr val="phClr">
                <a:tint val="90000"/>
                <a:shade val="100000"/>
                <a:hueMod val="100000"/>
                <a:satMod val="100000"/>
              </a:schemeClr>
            </a:gs>
            <a:gs pos="10000">
              <a:schemeClr val="phClr">
                <a:tint val="90000"/>
                <a:shade val="80000"/>
                <a:hueMod val="100000"/>
                <a:satMod val="100000"/>
              </a:schemeClr>
            </a:gs>
            <a:gs pos="30000">
              <a:schemeClr val="phClr">
                <a:tint val="100000"/>
                <a:shade val="50000"/>
                <a:hueMod val="100000"/>
                <a:satMod val="100000"/>
              </a:schemeClr>
            </a:gs>
            <a:gs pos="100000">
              <a:schemeClr val="phClr">
                <a:tint val="100000"/>
                <a:shade val="20000"/>
                <a:hueMod val="100000"/>
                <a:satMod val="100000"/>
              </a:schemeClr>
            </a:gs>
          </a:gsLst>
          <a:path path="circle">
            <a:fillToRect r="100000" b="100000"/>
          </a:path>
        </a:gradFill>
      </a:fillStyleLst>
      <a:lnStyleLst>
        <a:ln w="12700" cap="flat" cmpd="sng" algn="ctr">
          <a:solidFill>
            <a:schemeClr val="phClr"/>
          </a:solidFill>
          <a:prstDash val="solid"/>
        </a:ln>
        <a:ln w="25400" cap="flat" cmpd="sng" algn="ctr">
          <a:solidFill>
            <a:schemeClr val="phClr"/>
          </a:solidFill>
          <a:prstDash val="solid"/>
        </a:ln>
        <a:ln w="38100" cap="flat" cmpd="dbl" algn="ctr">
          <a:solidFill>
            <a:schemeClr val="phClr"/>
          </a:solidFill>
          <a:prstDash val="solid"/>
        </a:ln>
      </a:lnStyleLst>
      <a:effectStyleLst>
        <a:effectStyle>
          <a:effectLst>
            <a:glow>
              <a:schemeClr val="phClr">
                <a:tint val="100000"/>
                <a:shade val="100000"/>
                <a:hueMod val="100000"/>
                <a:satMod val="100000"/>
              </a:schemeClr>
            </a:glow>
          </a:effectLst>
        </a:effectStyle>
        <a:effectStyle>
          <a:effectLst>
            <a:glow>
              <a:schemeClr val="phClr">
                <a:tint val="100000"/>
                <a:shade val="100000"/>
                <a:hueMod val="100000"/>
                <a:satMod val="100000"/>
              </a:schemeClr>
            </a:glow>
          </a:effectLst>
          <a:scene3d>
            <a:camera prst="orthographicFront"/>
            <a:lightRig rig="chilly" dir="tl">
              <a:rot lat="0" lon="0" rev="2700000"/>
            </a:lightRig>
          </a:scene3d>
          <a:sp3d prstMaterial="matte">
            <a:bevelT/>
            <a:contourClr>
              <a:schemeClr val="bg2">
                <a:tint val="10000"/>
              </a:schemeClr>
            </a:contourClr>
          </a:sp3d>
        </a:effectStyle>
        <a:effectStyle>
          <a:effectLst>
            <a:glow>
              <a:schemeClr val="phClr">
                <a:tint val="100000"/>
                <a:shade val="100000"/>
                <a:hueMod val="100000"/>
                <a:satMod val="100000"/>
              </a:schemeClr>
            </a:glow>
          </a:effectLst>
          <a:scene3d>
            <a:camera prst="orthographicFront"/>
            <a:lightRig rig="twoPt" dir="t">
              <a:rot lat="0" lon="0" rev="8100000"/>
            </a:lightRig>
          </a:scene3d>
          <a:sp3d prstMaterial="matte">
            <a:bevelT/>
            <a:bevelB w="0" h="0"/>
            <a:extrusionClr>
              <a:schemeClr val="bg1"/>
            </a:extrusionClr>
          </a:sp3d>
        </a:effectStyle>
      </a:effectStyleLst>
      <a:bgFillStyleLst>
        <a:gradFill rotWithShape="1">
          <a:gsLst>
            <a:gs pos="0">
              <a:schemeClr val="phClr">
                <a:tint val="100000"/>
                <a:shade val="100000"/>
                <a:hueMod val="100000"/>
                <a:satMod val="100000"/>
                <a:lum val="90000"/>
              </a:schemeClr>
            </a:gs>
            <a:gs pos="5000">
              <a:schemeClr val="phClr">
                <a:tint val="100000"/>
                <a:shade val="100000"/>
                <a:hueMod val="100000"/>
                <a:satMod val="100000"/>
                <a:lum val="80000"/>
              </a:schemeClr>
            </a:gs>
            <a:gs pos="10000">
              <a:schemeClr val="phClr">
                <a:tint val="100000"/>
                <a:shade val="100000"/>
                <a:hueMod val="100000"/>
                <a:satMod val="100000"/>
                <a:lum val="80000"/>
              </a:schemeClr>
            </a:gs>
            <a:gs pos="100000">
              <a:schemeClr val="phClr">
                <a:tint val="100000"/>
                <a:shade val="100000"/>
                <a:hueMod val="100000"/>
                <a:satMod val="100000"/>
              </a:schemeClr>
            </a:gs>
          </a:gsLst>
          <a:path path="circle">
            <a:fillToRect r="100000" b="100000"/>
          </a:path>
        </a:gradFill>
        <a:blipFill>
          <a:blip xmlns:r="http://schemas.openxmlformats.org/officeDocument/2006/relationships" r:embed="rId1">
            <a:duotone>
              <a:schemeClr val="phClr">
                <a:tint val="100000"/>
                <a:shade val="100000"/>
                <a:hueMod val="100000"/>
                <a:satMod val="70000"/>
              </a:schemeClr>
              <a:srgbClr val="F07800">
                <a:alpha val="77647"/>
              </a:srgbClr>
            </a:duotone>
          </a:blip>
          <a:stretch>
            <a:fillRect/>
          </a:stretch>
        </a:blipFill>
        <a:blipFill>
          <a:blip xmlns:r="http://schemas.openxmlformats.org/officeDocument/2006/relationships" r:embed="rId2">
            <a:duotone>
              <a:schemeClr val="phClr">
                <a:tint val="100000"/>
                <a:shade val="100000"/>
                <a:hueMod val="100000"/>
                <a:satMod val="70000"/>
              </a:schemeClr>
              <a:srgbClr val="F07800">
                <a:alpha val="77647"/>
              </a:srgbClr>
            </a:duotone>
          </a:blip>
          <a:stretch>
            <a:fillRect/>
          </a:stretch>
        </a:blipFill>
      </a:bgFillStyleLst>
    </a:fmtScheme>
  </a:themeElements>
  <a:objectDefaults/>
  <a:extraClrSchemeLst/>
</a:theme>
</file>

<file path=ppt/theme/theme5.xml><?xml version="1.0" encoding="utf-8"?>
<a:theme xmlns:a="http://schemas.openxmlformats.org/drawingml/2006/main" name="1_Griglia">
  <a:themeElements>
    <a:clrScheme name="Griglia">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Griglia">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glia">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6.xml><?xml version="1.0" encoding="utf-8"?>
<a:theme xmlns:a="http://schemas.openxmlformats.org/drawingml/2006/main" name="LuckyTie">
  <a:themeElements>
    <a:clrScheme name="Lucky Tie">
      <a:dk1>
        <a:sysClr val="windowText" lastClr="000000"/>
      </a:dk1>
      <a:lt1>
        <a:sysClr val="window" lastClr="FFFFFF"/>
      </a:lt1>
      <a:dk2>
        <a:srgbClr val="C80000"/>
      </a:dk2>
      <a:lt2>
        <a:srgbClr val="FFECEC"/>
      </a:lt2>
      <a:accent1>
        <a:srgbClr val="C93131"/>
      </a:accent1>
      <a:accent2>
        <a:srgbClr val="F58C5D"/>
      </a:accent2>
      <a:accent3>
        <a:srgbClr val="EABC33"/>
      </a:accent3>
      <a:accent4>
        <a:srgbClr val="698F9B"/>
      </a:accent4>
      <a:accent5>
        <a:srgbClr val="825397"/>
      </a:accent5>
      <a:accent6>
        <a:srgbClr val="814359"/>
      </a:accent6>
      <a:hlink>
        <a:srgbClr val="03AEC5"/>
      </a:hlink>
      <a:folHlink>
        <a:srgbClr val="8D9B07"/>
      </a:folHlink>
    </a:clrScheme>
    <a:fontScheme name="Lucky Tie">
      <a:majorFont>
        <a:latin typeface="Tahoma"/>
        <a:ea typeface=""/>
        <a:cs typeface=""/>
        <a:font script="Cyrl" typeface="Tahoma"/>
        <a:font script="Grek" typeface="Tahoma"/>
        <a:font script="Jpan" typeface="ＭＳ Ｐ明朝"/>
        <a:font script="Hang" typeface="굴림"/>
        <a:font script="Hans" typeface="黑体"/>
        <a:font script="Hant" typeface="新細明體"/>
        <a:font script="Arab" typeface="Tahoma"/>
        <a:font script="Hebr" typeface="Tahoma"/>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Franklin Gothic Book"/>
        <a:ea typeface=""/>
        <a:cs typeface=""/>
        <a:font script="Cyrl" typeface="Arial"/>
        <a:font script="Grek" typeface="Arial"/>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ucky Tie">
      <a:fillStyleLst>
        <a:solidFill>
          <a:schemeClr val="phClr">
            <a:tint val="100000"/>
            <a:shade val="100000"/>
            <a:hueMod val="100000"/>
            <a:satMod val="100000"/>
          </a:schemeClr>
        </a:solidFill>
        <a:gradFill rotWithShape="1">
          <a:gsLst>
            <a:gs pos="0">
              <a:schemeClr val="phClr">
                <a:tint val="100000"/>
                <a:shade val="50000"/>
                <a:hueMod val="100000"/>
                <a:satMod val="90000"/>
              </a:schemeClr>
            </a:gs>
            <a:gs pos="50000">
              <a:schemeClr val="phClr">
                <a:tint val="50000"/>
                <a:shade val="100000"/>
                <a:hueMod val="100000"/>
                <a:satMod val="100000"/>
              </a:schemeClr>
            </a:gs>
            <a:gs pos="100000">
              <a:schemeClr val="phClr">
                <a:tint val="100000"/>
                <a:shade val="50000"/>
                <a:hueMod val="100000"/>
                <a:satMod val="90000"/>
              </a:schemeClr>
            </a:gs>
          </a:gsLst>
          <a:lin ang="1800000" scaled="1"/>
        </a:gradFill>
        <a:solidFill>
          <a:schemeClr val="phClr">
            <a:tint val="100000"/>
            <a:shade val="100000"/>
            <a:hueMod val="100000"/>
            <a:satMod val="100000"/>
          </a:schemeClr>
        </a:solidFill>
      </a:fillStyleLst>
      <a:lnStyleLst>
        <a:ln w="20000" cap="flat" cmpd="sng" algn="ctr">
          <a:solidFill>
            <a:schemeClr val="phClr"/>
          </a:solidFill>
          <a:prstDash val="solid"/>
        </a:ln>
        <a:ln w="30000" cap="flat" cmpd="sng" algn="ctr">
          <a:solidFill>
            <a:schemeClr val="phClr"/>
          </a:solidFill>
          <a:prstDash val="solid"/>
        </a:ln>
        <a:ln w="40000" cap="flat" cmpd="dbl" algn="ctr">
          <a:solidFill>
            <a:schemeClr val="phClr"/>
          </a:solidFill>
          <a:prstDash val="solid"/>
        </a:ln>
      </a:lnStyleLst>
      <a:effectStyleLst>
        <a:effectStyle>
          <a:effectLst>
            <a:glow rad="12700">
              <a:schemeClr val="phClr">
                <a:tint val="100000"/>
                <a:shade val="100000"/>
                <a:alpha val="50196"/>
                <a:hueMod val="100000"/>
                <a:satMod val="100000"/>
              </a:schemeClr>
            </a:glow>
          </a:effectLst>
        </a:effectStyle>
        <a:effectStyle>
          <a:effectLst>
            <a:innerShdw blurRad="25400" dist="38100" dir="2700000">
              <a:schemeClr val="phClr">
                <a:tint val="90000"/>
                <a:shade val="100000"/>
                <a:hueMod val="100000"/>
                <a:satMod val="100000"/>
              </a:schemeClr>
            </a:innerShdw>
          </a:effectLst>
        </a:effectStyle>
        <a:effectStyle>
          <a:effectLst>
            <a:innerShdw blurRad="25400" dist="38100" dir="2700000">
              <a:schemeClr val="phClr">
                <a:tint val="100000"/>
                <a:shade val="50000"/>
                <a:hueMod val="100000"/>
                <a:satMod val="100000"/>
              </a:schemeClr>
            </a:innerShdw>
          </a:effectLst>
          <a:scene3d>
            <a:camera prst="orthographicFront"/>
            <a:lightRig rig="soft" dir="t"/>
          </a:scene3d>
          <a:sp3d extrusionH="76200" prstMaterial="matte">
            <a:bevelT h="50800"/>
            <a:bevelB w="0" h="0"/>
            <a:extrusionClr>
              <a:schemeClr val="accent3">
                <a:tint val="40000"/>
              </a:schemeClr>
            </a:extrusionClr>
          </a:sp3d>
        </a:effectStyle>
      </a:effectStyleLst>
      <a:bgFillStyleLst>
        <a:gradFill rotWithShape="1">
          <a:gsLst>
            <a:gs pos="0">
              <a:schemeClr val="phClr">
                <a:tint val="100000"/>
                <a:shade val="50000"/>
                <a:hueMod val="100000"/>
                <a:satMod val="100000"/>
              </a:schemeClr>
            </a:gs>
            <a:gs pos="40000">
              <a:schemeClr val="phClr">
                <a:tint val="85000"/>
                <a:shade val="100000"/>
                <a:hueMod val="100000"/>
                <a:satMod val="100000"/>
              </a:schemeClr>
            </a:gs>
            <a:gs pos="100000">
              <a:schemeClr val="phClr">
                <a:tint val="100000"/>
                <a:shade val="50000"/>
                <a:hueMod val="100000"/>
                <a:satMod val="100000"/>
              </a:schemeClr>
            </a:gs>
          </a:gsLst>
          <a:lin ang="2700000" scaled="1"/>
        </a:gradFill>
        <a:blipFill>
          <a:blip xmlns:r="http://schemas.openxmlformats.org/officeDocument/2006/relationships" r:embed="rId1">
            <a:duotone>
              <a:schemeClr val="phClr">
                <a:tint val="100000"/>
                <a:shade val="60000"/>
                <a:hueMod val="100000"/>
                <a:satMod val="100000"/>
              </a:schemeClr>
              <a:schemeClr val="phClr">
                <a:tint val="70000"/>
                <a:shade val="100000"/>
                <a:hueMod val="100000"/>
                <a:satMod val="100000"/>
              </a:schemeClr>
            </a:duotone>
          </a:blip>
          <a:stretch>
            <a:fillRect/>
          </a:stretch>
        </a:blipFill>
        <a:blipFill>
          <a:blip xmlns:r="http://schemas.openxmlformats.org/officeDocument/2006/relationships" r:embed="rId2">
            <a:duotone>
              <a:schemeClr val="phClr">
                <a:tint val="100000"/>
                <a:shade val="60000"/>
                <a:hueMod val="100000"/>
                <a:satMod val="100000"/>
              </a:schemeClr>
              <a:schemeClr val="phClr">
                <a:tint val="70000"/>
                <a:shade val="100000"/>
                <a:hueMod val="100000"/>
                <a:satMod val="100000"/>
              </a:schemeClr>
            </a:duotone>
          </a:blip>
          <a:stretch>
            <a:fillRect/>
          </a:stretch>
        </a:blipFill>
      </a:bgFillStyleLst>
    </a:fmtScheme>
  </a:themeElements>
  <a:objectDefaults/>
  <a:extraClrSchemeLst/>
</a:theme>
</file>

<file path=ppt/theme/theme7.xml><?xml version="1.0" encoding="utf-8"?>
<a:theme xmlns:a="http://schemas.openxmlformats.org/drawingml/2006/main" name="Moonlight">
  <a:themeElements>
    <a:clrScheme name="Moonlight">
      <a:dk1>
        <a:srgbClr val="595959"/>
      </a:dk1>
      <a:lt1>
        <a:srgbClr val="FFFFFF"/>
      </a:lt1>
      <a:dk2>
        <a:srgbClr val="2AB7FF"/>
      </a:dk2>
      <a:lt2>
        <a:srgbClr val="DBE5F1"/>
      </a:lt2>
      <a:accent1>
        <a:srgbClr val="20378C"/>
      </a:accent1>
      <a:accent2>
        <a:srgbClr val="A20000"/>
      </a:accent2>
      <a:accent3>
        <a:srgbClr val="534088"/>
      </a:accent3>
      <a:accent4>
        <a:srgbClr val="2D9123"/>
      </a:accent4>
      <a:accent5>
        <a:srgbClr val="7E2C80"/>
      </a:accent5>
      <a:accent6>
        <a:srgbClr val="4A4EC5"/>
      </a:accent6>
      <a:hlink>
        <a:srgbClr val="BBECFF"/>
      </a:hlink>
      <a:folHlink>
        <a:srgbClr val="DDDDDD"/>
      </a:folHlink>
    </a:clrScheme>
    <a:fontScheme name="Moonlight">
      <a:majorFont>
        <a:latin typeface="Candara"/>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andara"/>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onlight">
      <a:fillStyleLst>
        <a:solidFill>
          <a:schemeClr val="phClr"/>
        </a:solidFill>
        <a:gradFill rotWithShape="1">
          <a:gsLst>
            <a:gs pos="0">
              <a:schemeClr val="phClr">
                <a:tint val="90000"/>
                <a:satMod val="150000"/>
              </a:schemeClr>
            </a:gs>
            <a:gs pos="35000">
              <a:schemeClr val="phClr">
                <a:tint val="80000"/>
                <a:satMod val="200000"/>
              </a:schemeClr>
            </a:gs>
            <a:gs pos="100000">
              <a:schemeClr val="phClr">
                <a:tint val="75000"/>
                <a:satMod val="250000"/>
              </a:schemeClr>
            </a:gs>
          </a:gsLst>
          <a:path path="rect">
            <a:fillToRect l="100000" t="100000"/>
          </a:path>
        </a:gradFill>
        <a:gradFill rotWithShape="1">
          <a:gsLst>
            <a:gs pos="0">
              <a:schemeClr val="phClr">
                <a:shade val="60000"/>
                <a:satMod val="150000"/>
              </a:schemeClr>
            </a:gs>
            <a:gs pos="80000">
              <a:schemeClr val="phClr">
                <a:shade val="100000"/>
                <a:satMod val="130000"/>
              </a:schemeClr>
            </a:gs>
            <a:gs pos="100000">
              <a:schemeClr val="phClr">
                <a:tint val="90000"/>
                <a:shade val="100000"/>
                <a:satMod val="115000"/>
              </a:schemeClr>
            </a:gs>
          </a:gsLst>
          <a:path path="circle">
            <a:fillToRect l="50000" t="50000" r="50000" b="50000"/>
          </a:path>
        </a:gradFill>
      </a:fillStyleLst>
      <a:lnStyleLst>
        <a:ln w="6350" cap="flat" cmpd="sng" algn="ctr">
          <a:solidFill>
            <a:schemeClr val="phClr">
              <a:shade val="95000"/>
              <a:satMod val="115000"/>
            </a:schemeClr>
          </a:solidFill>
          <a:prstDash val="solid"/>
        </a:ln>
        <a:ln w="12700" cap="flat" cmpd="sng" algn="ctr">
          <a:solidFill>
            <a:schemeClr val="phClr">
              <a:satMod val="110000"/>
            </a:schemeClr>
          </a:solidFill>
          <a:prstDash val="solid"/>
        </a:ln>
        <a:ln w="25400" cap="flat" cmpd="sng" algn="ctr">
          <a:solidFill>
            <a:schemeClr val="phClr">
              <a:shade val="90000"/>
              <a:satMod val="115000"/>
            </a:schemeClr>
          </a:solidFill>
          <a:prstDash val="solid"/>
        </a:ln>
      </a:lnStyleLst>
      <a:effectStyleLst>
        <a:effectStyle>
          <a:effectLst>
            <a:outerShdw blurRad="50800" dist="25400" dir="5400000" sx="101000" sy="101000" algn="ctr" rotWithShape="0">
              <a:srgbClr val="000000">
                <a:alpha val="60000"/>
              </a:srgbClr>
            </a:outerShdw>
          </a:effectLst>
        </a:effectStyle>
        <a:effectStyle>
          <a:effectLst>
            <a:innerShdw blurRad="76200" dist="25400" dir="13500000">
              <a:srgbClr val="000000">
                <a:alpha val="60000"/>
              </a:srgbClr>
            </a:innerShdw>
          </a:effectLst>
          <a:scene3d>
            <a:camera prst="orthographicFront">
              <a:rot lat="0" lon="0" rev="0"/>
            </a:camera>
            <a:lightRig rig="balanced" dir="tl">
              <a:rot lat="0" lon="0" rev="4200000"/>
            </a:lightRig>
          </a:scene3d>
          <a:sp3d>
            <a:bevelT w="25400" h="12700" prst="softRound"/>
          </a:sp3d>
        </a:effectStyle>
        <a:effectStyle>
          <a:effectLst>
            <a:innerShdw blurRad="76200" dist="25400" dir="13500000">
              <a:srgbClr val="000000">
                <a:alpha val="60000"/>
              </a:srgbClr>
            </a:innerShdw>
            <a:softEdge rad="31750"/>
          </a:effectLst>
        </a:effectStyle>
      </a:effectStyleLst>
      <a:bgFillStyleLst>
        <a:solidFill>
          <a:schemeClr val="phClr"/>
        </a:solidFill>
        <a:gradFill rotWithShape="1">
          <a:gsLst>
            <a:gs pos="0">
              <a:schemeClr val="phClr">
                <a:lumMod val="90000"/>
              </a:schemeClr>
            </a:gs>
            <a:gs pos="30000">
              <a:schemeClr val="phClr">
                <a:lumMod val="75000"/>
              </a:schemeClr>
            </a:gs>
            <a:gs pos="100000">
              <a:schemeClr val="phClr">
                <a:lumMod val="10000"/>
              </a:schemeClr>
            </a:gs>
          </a:gsLst>
          <a:path path="circle">
            <a:fillToRect l="50000" t="50000" r="50000" b="50000"/>
          </a:path>
        </a:gradFill>
        <a:gradFill rotWithShape="1">
          <a:gsLst>
            <a:gs pos="0">
              <a:schemeClr val="phClr">
                <a:lumMod val="90000"/>
              </a:schemeClr>
            </a:gs>
            <a:gs pos="30000">
              <a:schemeClr val="phClr">
                <a:lumMod val="75000"/>
              </a:schemeClr>
            </a:gs>
            <a:gs pos="100000">
              <a:schemeClr val="phClr">
                <a:lumMod val="10000"/>
              </a:schemeClr>
            </a:gs>
          </a:gsLst>
          <a:path path="rect">
            <a:fillToRect l="100000" t="100000"/>
          </a:path>
        </a:gradFill>
      </a:bgFillStyleLst>
    </a:fmtScheme>
  </a:themeElements>
  <a:objectDefaults/>
  <a:extraClrSchemeLst/>
</a:theme>
</file>

<file path=ppt/theme/theme8.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9.xml><?xml version="1.0" encoding="utf-8"?>
<a:theme xmlns:a="http://schemas.openxmlformats.org/drawingml/2006/main" name="Universo">
  <a:themeElements>
    <a:clrScheme name="Universo">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Universo">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niverso">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Override1.xml><?xml version="1.0" encoding="utf-8"?>
<a:themeOverride xmlns:a="http://schemas.openxmlformats.org/drawingml/2006/main">
  <a:clrScheme name="Griglia">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themeOverride>
</file>

<file path=ppt/theme/themeOverride10.xml><?xml version="1.0" encoding="utf-8"?>
<a:themeOverride xmlns:a="http://schemas.openxmlformats.org/drawingml/2006/main">
  <a:clrScheme name="Copertina">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themeOverride>
</file>

<file path=ppt/theme/themeOverride11.xml><?xml version="1.0" encoding="utf-8"?>
<a:themeOverride xmlns:a="http://schemas.openxmlformats.org/drawingml/2006/main">
  <a:clrScheme name="Città">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themeOverride>
</file>

<file path=ppt/theme/themeOverride12.xml><?xml version="1.0" encoding="utf-8"?>
<a:themeOverride xmlns:a="http://schemas.openxmlformats.org/drawingml/2006/main">
  <a:clrScheme name="Symphony">
    <a:dk1>
      <a:sysClr val="windowText" lastClr="000000"/>
    </a:dk1>
    <a:lt1>
      <a:sysClr val="window" lastClr="FFFFFF"/>
    </a:lt1>
    <a:dk2>
      <a:srgbClr val="241F00"/>
    </a:dk2>
    <a:lt2>
      <a:srgbClr val="E5E9F7"/>
    </a:lt2>
    <a:accent1>
      <a:srgbClr val="AE0000"/>
    </a:accent1>
    <a:accent2>
      <a:srgbClr val="63457F"/>
    </a:accent2>
    <a:accent3>
      <a:srgbClr val="255775"/>
    </a:accent3>
    <a:accent4>
      <a:srgbClr val="A47C0C"/>
    </a:accent4>
    <a:accent5>
      <a:srgbClr val="39378D"/>
    </a:accent5>
    <a:accent6>
      <a:srgbClr val="680039"/>
    </a:accent6>
    <a:hlink>
      <a:srgbClr val="0000FF"/>
    </a:hlink>
    <a:folHlink>
      <a:srgbClr val="800080"/>
    </a:folHlink>
  </a:clrScheme>
</a:themeOverride>
</file>

<file path=ppt/theme/themeOverride13.xml><?xml version="1.0" encoding="utf-8"?>
<a:themeOverride xmlns:a="http://schemas.openxmlformats.org/drawingml/2006/main">
  <a:clrScheme name="Astr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themeOverride>
</file>

<file path=ppt/theme/themeOverride14.xml><?xml version="1.0" encoding="utf-8"?>
<a:themeOverride xmlns:a="http://schemas.openxmlformats.org/drawingml/2006/main">
  <a:clrScheme name="Farmacia">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themeOverride>
</file>

<file path=ppt/theme/themeOverride15.xml><?xml version="1.0" encoding="utf-8"?>
<a:themeOverride xmlns:a="http://schemas.openxmlformats.org/drawingml/2006/main">
  <a:clrScheme name="Equinozi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16.xml><?xml version="1.0" encoding="utf-8"?>
<a:themeOverride xmlns:a="http://schemas.openxmlformats.org/drawingml/2006/main">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17.xml><?xml version="1.0" encoding="utf-8"?>
<a:themeOverride xmlns:a="http://schemas.openxmlformats.org/drawingml/2006/main">
  <a:clrScheme name="Arancione rosso">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themeOverride>
</file>

<file path=ppt/theme/themeOverride18.xml><?xml version="1.0" encoding="utf-8"?>
<a:themeOverride xmlns:a="http://schemas.openxmlformats.org/drawingml/2006/main">
  <a:clrScheme name="Blu verde">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themeOverride>
</file>

<file path=ppt/theme/themeOverride19.xml><?xml version="1.0" encoding="utf-8"?>
<a:themeOverride xmlns:a="http://schemas.openxmlformats.org/drawingml/2006/main">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2.xml><?xml version="1.0" encoding="utf-8"?>
<a:themeOverride xmlns:a="http://schemas.openxmlformats.org/drawingml/2006/main">
  <a:clrScheme name="Lantern">
    <a:dk1>
      <a:sysClr val="windowText" lastClr="000000"/>
    </a:dk1>
    <a:lt1>
      <a:sysClr val="window" lastClr="FFFFFF"/>
    </a:lt1>
    <a:dk2>
      <a:srgbClr val="430000"/>
    </a:dk2>
    <a:lt2>
      <a:srgbClr val="FFE8E8"/>
    </a:lt2>
    <a:accent1>
      <a:srgbClr val="E91201"/>
    </a:accent1>
    <a:accent2>
      <a:srgbClr val="FF6262"/>
    </a:accent2>
    <a:accent3>
      <a:srgbClr val="FF8000"/>
    </a:accent3>
    <a:accent4>
      <a:srgbClr val="EEA451"/>
    </a:accent4>
    <a:accent5>
      <a:srgbClr val="EA44C9"/>
    </a:accent5>
    <a:accent6>
      <a:srgbClr val="D21578"/>
    </a:accent6>
    <a:hlink>
      <a:srgbClr val="00B5CE"/>
    </a:hlink>
    <a:folHlink>
      <a:srgbClr val="E17100"/>
    </a:folHlink>
  </a:clrScheme>
</a:themeOverride>
</file>

<file path=ppt/theme/themeOverride20.xml><?xml version="1.0" encoding="utf-8"?>
<a:themeOverride xmlns:a="http://schemas.openxmlformats.org/drawingml/2006/main">
  <a:clrScheme name="Blu">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21.xml><?xml version="1.0" encoding="utf-8"?>
<a:themeOverride xmlns:a="http://schemas.openxmlformats.org/drawingml/2006/main">
  <a:clrScheme name="Blu verde">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themeOverride>
</file>

<file path=ppt/theme/themeOverride22.xml><?xml version="1.0" encoding="utf-8"?>
<a:themeOverride xmlns:a="http://schemas.openxmlformats.org/drawingml/2006/main">
  <a:clrScheme name="Blu verde">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themeOverride>
</file>

<file path=ppt/theme/themeOverride3.xml><?xml version="1.0" encoding="utf-8"?>
<a:themeOverride xmlns:a="http://schemas.openxmlformats.org/drawingml/2006/main">
  <a:clrScheme name="Lantern">
    <a:dk1>
      <a:sysClr val="windowText" lastClr="000000"/>
    </a:dk1>
    <a:lt1>
      <a:sysClr val="window" lastClr="FFFFFF"/>
    </a:lt1>
    <a:dk2>
      <a:srgbClr val="430000"/>
    </a:dk2>
    <a:lt2>
      <a:srgbClr val="FFE8E8"/>
    </a:lt2>
    <a:accent1>
      <a:srgbClr val="E91201"/>
    </a:accent1>
    <a:accent2>
      <a:srgbClr val="FF6262"/>
    </a:accent2>
    <a:accent3>
      <a:srgbClr val="FF8000"/>
    </a:accent3>
    <a:accent4>
      <a:srgbClr val="EEA451"/>
    </a:accent4>
    <a:accent5>
      <a:srgbClr val="EA44C9"/>
    </a:accent5>
    <a:accent6>
      <a:srgbClr val="D21578"/>
    </a:accent6>
    <a:hlink>
      <a:srgbClr val="00B5CE"/>
    </a:hlink>
    <a:folHlink>
      <a:srgbClr val="E17100"/>
    </a:folHlink>
  </a:clrScheme>
</a:themeOverride>
</file>

<file path=ppt/theme/themeOverride4.xml><?xml version="1.0" encoding="utf-8"?>
<a:themeOverride xmlns:a="http://schemas.openxmlformats.org/drawingml/2006/main">
  <a:clrScheme name="Griglia">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themeOverride>
</file>

<file path=ppt/theme/themeOverride5.xml><?xml version="1.0" encoding="utf-8"?>
<a:themeOverride xmlns:a="http://schemas.openxmlformats.org/drawingml/2006/main">
  <a:clrScheme name="Lucky Tie">
    <a:dk1>
      <a:sysClr val="windowText" lastClr="000000"/>
    </a:dk1>
    <a:lt1>
      <a:sysClr val="window" lastClr="FFFFFF"/>
    </a:lt1>
    <a:dk2>
      <a:srgbClr val="C80000"/>
    </a:dk2>
    <a:lt2>
      <a:srgbClr val="FFECEC"/>
    </a:lt2>
    <a:accent1>
      <a:srgbClr val="C93131"/>
    </a:accent1>
    <a:accent2>
      <a:srgbClr val="F58C5D"/>
    </a:accent2>
    <a:accent3>
      <a:srgbClr val="EABC33"/>
    </a:accent3>
    <a:accent4>
      <a:srgbClr val="698F9B"/>
    </a:accent4>
    <a:accent5>
      <a:srgbClr val="825397"/>
    </a:accent5>
    <a:accent6>
      <a:srgbClr val="814359"/>
    </a:accent6>
    <a:hlink>
      <a:srgbClr val="03AEC5"/>
    </a:hlink>
    <a:folHlink>
      <a:srgbClr val="8D9B07"/>
    </a:folHlink>
  </a:clrScheme>
</a:themeOverride>
</file>

<file path=ppt/theme/themeOverride6.xml><?xml version="1.0" encoding="utf-8"?>
<a:themeOverride xmlns:a="http://schemas.openxmlformats.org/drawingml/2006/main">
  <a:clrScheme name="Lucky Tie">
    <a:dk1>
      <a:sysClr val="windowText" lastClr="000000"/>
    </a:dk1>
    <a:lt1>
      <a:sysClr val="window" lastClr="FFFFFF"/>
    </a:lt1>
    <a:dk2>
      <a:srgbClr val="C80000"/>
    </a:dk2>
    <a:lt2>
      <a:srgbClr val="FFECEC"/>
    </a:lt2>
    <a:accent1>
      <a:srgbClr val="C93131"/>
    </a:accent1>
    <a:accent2>
      <a:srgbClr val="F58C5D"/>
    </a:accent2>
    <a:accent3>
      <a:srgbClr val="EABC33"/>
    </a:accent3>
    <a:accent4>
      <a:srgbClr val="698F9B"/>
    </a:accent4>
    <a:accent5>
      <a:srgbClr val="825397"/>
    </a:accent5>
    <a:accent6>
      <a:srgbClr val="814359"/>
    </a:accent6>
    <a:hlink>
      <a:srgbClr val="03AEC5"/>
    </a:hlink>
    <a:folHlink>
      <a:srgbClr val="8D9B07"/>
    </a:folHlink>
  </a:clrScheme>
</a:themeOverride>
</file>

<file path=ppt/theme/themeOverride7.xml><?xml version="1.0" encoding="utf-8"?>
<a:themeOverride xmlns:a="http://schemas.openxmlformats.org/drawingml/2006/main">
  <a:clrScheme name="Elica">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themeOverride>
</file>

<file path=ppt/theme/themeOverride8.xml><?xml version="1.0" encoding="utf-8"?>
<a:themeOverride xmlns:a="http://schemas.openxmlformats.org/drawingml/2006/main">
  <a:clrScheme name="Città">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themeOverride>
</file>

<file path=ppt/theme/themeOverride9.xml><?xml version="1.0" encoding="utf-8"?>
<a:themeOverride xmlns:a="http://schemas.openxmlformats.org/drawingml/2006/main">
  <a:clrScheme name="Elica">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themeOverride>
</file>

<file path=docProps/app.xml><?xml version="1.0" encoding="utf-8"?>
<Properties xmlns="http://schemas.openxmlformats.org/officeDocument/2006/extended-properties" xmlns:vt="http://schemas.openxmlformats.org/officeDocument/2006/docPropsVTypes">
  <TotalTime>769</TotalTime>
  <Words>5092</Words>
  <Application>Microsoft Office PowerPoint</Application>
  <PresentationFormat>Presentazione su schermo (4:3)</PresentationFormat>
  <Paragraphs>221</Paragraphs>
  <Slides>53</Slides>
  <Notes>0</Notes>
  <HiddenSlides>0</HiddenSlides>
  <MMClips>0</MMClips>
  <ScaleCrop>false</ScaleCrop>
  <HeadingPairs>
    <vt:vector size="6" baseType="variant">
      <vt:variant>
        <vt:lpstr>Caratteri utilizzati</vt:lpstr>
      </vt:variant>
      <vt:variant>
        <vt:i4>22</vt:i4>
      </vt:variant>
      <vt:variant>
        <vt:lpstr>Tema</vt:lpstr>
      </vt:variant>
      <vt:variant>
        <vt:i4>22</vt:i4>
      </vt:variant>
      <vt:variant>
        <vt:lpstr>Titoli diapositive</vt:lpstr>
      </vt:variant>
      <vt:variant>
        <vt:i4>53</vt:i4>
      </vt:variant>
    </vt:vector>
  </HeadingPairs>
  <TitlesOfParts>
    <vt:vector size="97" baseType="lpstr">
      <vt:lpstr>Arial</vt:lpstr>
      <vt:lpstr>Brush Script MT</vt:lpstr>
      <vt:lpstr>Calibri</vt:lpstr>
      <vt:lpstr>Calibri Light</vt:lpstr>
      <vt:lpstr>Calisto MT</vt:lpstr>
      <vt:lpstr>Candara</vt:lpstr>
      <vt:lpstr>Century Gothic</vt:lpstr>
      <vt:lpstr>Consolas</vt:lpstr>
      <vt:lpstr>Constantia</vt:lpstr>
      <vt:lpstr>Corbel</vt:lpstr>
      <vt:lpstr>Franklin Gothic Book</vt:lpstr>
      <vt:lpstr>Franklin Gothic Medium</vt:lpstr>
      <vt:lpstr>Gill Sans MT</vt:lpstr>
      <vt:lpstr>Perpetua</vt:lpstr>
      <vt:lpstr>Rage Italic</vt:lpstr>
      <vt:lpstr>Rockwell</vt:lpstr>
      <vt:lpstr>Rockwell Condensed</vt:lpstr>
      <vt:lpstr>Tahoma</vt:lpstr>
      <vt:lpstr>Tw Cen MT</vt:lpstr>
      <vt:lpstr>Wingdings</vt:lpstr>
      <vt:lpstr>Wingdings 2</vt:lpstr>
      <vt:lpstr>Wingdings 3</vt:lpstr>
      <vt:lpstr>Carta</vt:lpstr>
      <vt:lpstr>Griglia</vt:lpstr>
      <vt:lpstr>Prospettiva</vt:lpstr>
      <vt:lpstr>Lantern</vt:lpstr>
      <vt:lpstr>1_Griglia</vt:lpstr>
      <vt:lpstr>LuckyTie</vt:lpstr>
      <vt:lpstr>Moonlight</vt:lpstr>
      <vt:lpstr>Metro</vt:lpstr>
      <vt:lpstr>Universo</vt:lpstr>
      <vt:lpstr>Puntina da disegno</vt:lpstr>
      <vt:lpstr>Rete</vt:lpstr>
      <vt:lpstr>Celestiale</vt:lpstr>
      <vt:lpstr>Legno</vt:lpstr>
      <vt:lpstr>1_Celestiale</vt:lpstr>
      <vt:lpstr>2_Celestiale</vt:lpstr>
      <vt:lpstr>Ardesia</vt:lpstr>
      <vt:lpstr>Dividendi</vt:lpstr>
      <vt:lpstr>1_Dividendi</vt:lpstr>
      <vt:lpstr>Citazione</vt:lpstr>
      <vt:lpstr>1_Base</vt:lpstr>
      <vt:lpstr>1_Ardesia</vt:lpstr>
      <vt:lpstr>2_Dividendi</vt:lpstr>
      <vt:lpstr>Costituzione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Corte Costituzionale: sentenza n. 211 del 25 febbraio 1988: Ribadisce la natura sanitaria dell’intervento</vt:lpstr>
      <vt:lpstr>Consapevolezza dei problemi interpretativi del controverso concetto di «tutela della salute collettiva»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Cass. pen. Sez.IV 13-09-2000, n. 9638</vt:lpstr>
      <vt:lpstr>Confermata la condanna per omicidio colposo di 3 infermieri del PS del Policlinico di Bari</vt:lpstr>
      <vt:lpstr>3 recenti sentenze della Cassazione in ambito psichiatrico</vt:lpstr>
      <vt:lpstr>1) Cass. sez. IV, n.48292 - 27.11.2008</vt:lpstr>
      <vt:lpstr>Presentazione standard di PowerPoint</vt:lpstr>
      <vt:lpstr>2) Cass. sez. IV, n. 10795 - 14.11.2007</vt:lpstr>
      <vt:lpstr>Confermata la sentenza del Tribunale di Bologna del 27/01/06</vt:lpstr>
      <vt:lpstr>trattamento sanitario obbligatorio</vt:lpstr>
      <vt:lpstr>3) Cass. sez. IV, n. 10430 - 6.11.2003</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Cassazione penale, Sezioni Unite,10/7/2002, n. 30328: Sentenza Franzese</vt:lpstr>
      <vt:lpstr>Presentazione standard di PowerPoint</vt:lpstr>
      <vt:lpstr>Presentazione standard di PowerPoint</vt:lpstr>
      <vt:lpstr>Presentazione standard di PowerPoint</vt:lpstr>
      <vt:lpstr>Che cosa deve fare il medico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Omicidio colposo per omesso TSo</vt:lpstr>
      <vt:lpstr>Presentazione standard di PowerPoint</vt:lpstr>
    </vt:vector>
  </TitlesOfParts>
  <Company>Paolo Ambrosi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Costituzione</dc:title>
  <dc:creator>Paolo Ambrosi</dc:creator>
  <cp:lastModifiedBy>FRANCESCO ROVETTO</cp:lastModifiedBy>
  <cp:revision>87</cp:revision>
  <dcterms:created xsi:type="dcterms:W3CDTF">2009-12-10T09:56:52Z</dcterms:created>
  <dcterms:modified xsi:type="dcterms:W3CDTF">2024-09-18T07:29:27Z</dcterms:modified>
</cp:coreProperties>
</file>