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428" y="2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colloquio diagnostico di 30 minuti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Formazione clinica</a:t>
            </a:r>
          </a:p>
          <a:p>
            <a:r>
              <a:t>Struttura – Obiettivi – Linee guida operative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29–30 – Chiusura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Follow-up finale</a:t>
            </a:r>
          </a:p>
          <a:p>
            <a:r>
              <a:t>Riassunto dei punti chiave</a:t>
            </a:r>
          </a:p>
          <a:p>
            <a:r>
              <a:t>Prossimi passi del percorso</a:t>
            </a:r>
          </a:p>
          <a:p>
            <a:r>
              <a:t>Ringraziamento e congedo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Presentazione del caso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Motivo della visita</a:t>
            </a:r>
          </a:p>
          <a:p>
            <a:r>
              <a:t>HPI / storia attuale</a:t>
            </a:r>
          </a:p>
          <a:p>
            <a:r>
              <a:t>Anamnesi pregresse e sociali</a:t>
            </a:r>
          </a:p>
          <a:p>
            <a:r>
              <a:t>ESM</a:t>
            </a:r>
          </a:p>
          <a:p>
            <a:r>
              <a:t>Diagnosi differenziale</a:t>
            </a:r>
          </a:p>
          <a:p>
            <a:r>
              <a:t>Piano terapeutico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Raccomandazioni finali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Adattare linguaggio al paziente</a:t>
            </a:r>
          </a:p>
          <a:p>
            <a:r>
              <a:t>Domande chiare e mirate</a:t>
            </a:r>
          </a:p>
          <a:p>
            <a:r>
              <a:t>Gestire transizioni tematiche</a:t>
            </a:r>
          </a:p>
          <a:p>
            <a:r>
              <a:t>Colloquio metodico ma naturale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Obiettivi del colloquio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Individuare sintomi psichiatrici principali</a:t>
            </a:r>
          </a:p>
          <a:p>
            <a:r>
              <a:t>Raccogliere dati anamnestici essenziali</a:t>
            </a:r>
          </a:p>
          <a:p>
            <a:r>
              <a:t>Valutare rischio e funzionamento</a:t>
            </a:r>
          </a:p>
          <a:p>
            <a:r>
              <a:t>Impostare diagnosi differenziale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Linee guida generali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Colloquio breve: chiarezza e concisione</a:t>
            </a:r>
          </a:p>
          <a:p>
            <a:r>
              <a:t>Approccio empatico e diretto</a:t>
            </a:r>
          </a:p>
          <a:p>
            <a:r>
              <a:t>Struttura coerente con DSM-5</a:t>
            </a:r>
          </a:p>
          <a:p>
            <a:r>
              <a:t>Osservazione continua del comportamento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Minuto 1 – Introduzione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Presentazione del clinico</a:t>
            </a:r>
          </a:p>
          <a:p>
            <a:r>
              <a:t>Chiarire ruolo e durata del colloquio</a:t>
            </a:r>
          </a:p>
          <a:p>
            <a:r>
              <a:t>Domanda chiave: «Perché è venuto oggi?»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2–4 – Ascolto libero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Lasciare parlare il paziente</a:t>
            </a:r>
          </a:p>
          <a:p>
            <a:r>
              <a:t>Osservare eloquio, affetti, pensiero</a:t>
            </a:r>
          </a:p>
          <a:p>
            <a:r>
              <a:t>Cogliere temi spontanei rilevanti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5–12 – Storia della malattia attuale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Esordio, andamento, fattori precipitanti</a:t>
            </a:r>
          </a:p>
          <a:p>
            <a:r>
              <a:t>Sintomi di umore, ansia, psicosi, somatici</a:t>
            </a:r>
          </a:p>
          <a:p>
            <a:r>
              <a:t>Farmaci, effetti, aderenza</a:t>
            </a:r>
          </a:p>
          <a:p>
            <a:r>
              <a:t>Valutazione rischio suicidario/etero-aggressivo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12–17 – Focus sintomatologici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Psicosi: deliri, allucinazioni</a:t>
            </a:r>
          </a:p>
          <a:p>
            <a:r>
              <a:t>Ansia: panico, evitamento</a:t>
            </a:r>
          </a:p>
          <a:p>
            <a:r>
              <a:t>Ossessioni/compulsioni</a:t>
            </a:r>
          </a:p>
          <a:p>
            <a:r>
              <a:t>Uso di sostanze</a:t>
            </a:r>
          </a:p>
          <a:p>
            <a:r>
              <a:t>Sonno e alimentazione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18–23 – Anamnesi essenziale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Storia medica</a:t>
            </a:r>
          </a:p>
          <a:p>
            <a:r>
              <a:t>Storia psichiatrica</a:t>
            </a:r>
          </a:p>
          <a:p>
            <a:r>
              <a:t>Storia familiare</a:t>
            </a:r>
          </a:p>
          <a:p>
            <a:r>
              <a:t>Storia evolutiva</a:t>
            </a:r>
          </a:p>
          <a:p>
            <a:r>
              <a:t>Contesto sociale e lavorativo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Minuti 24–28 – Esame dello stato mentale (ESM)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r>
              <a:t>Aspetto, comportamento, eloquio</a:t>
            </a:r>
          </a:p>
          <a:p>
            <a:r>
              <a:t>Umore e affetti</a:t>
            </a:r>
          </a:p>
          <a:p>
            <a:r>
              <a:t>Processi e contenuti del pensiero</a:t>
            </a:r>
          </a:p>
          <a:p>
            <a:r>
              <a:t>Cognizione, insight e giudizio</a:t>
            </a:r>
          </a:p>
          <a:p>
            <a:r>
              <a:t>Possibile uso MMSE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252</Words>
  <Application>Microsoft Office PowerPoint</Application>
  <PresentationFormat>Presentazione su schermo (4:3)</PresentationFormat>
  <Paragraphs>73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Il colloquio diagnostico di 30 minuti</vt:lpstr>
      <vt:lpstr>Obiettivi del colloquio</vt:lpstr>
      <vt:lpstr>Linee guida generali</vt:lpstr>
      <vt:lpstr>Minuto 1 – Introduzione</vt:lpstr>
      <vt:lpstr>Minuti 2–4 – Ascolto libero</vt:lpstr>
      <vt:lpstr>Minuti 5–12 – Storia della malattia attuale</vt:lpstr>
      <vt:lpstr>Minuti 12–17 – Focus sintomatologici</vt:lpstr>
      <vt:lpstr>Minuti 18–23 – Anamnesi essenziale</vt:lpstr>
      <vt:lpstr>Minuti 24–28 – Esame dello stato mentale (ESM)</vt:lpstr>
      <vt:lpstr>Minuti 29–30 – Chiusura</vt:lpstr>
      <vt:lpstr>Presentazione del caso</vt:lpstr>
      <vt:lpstr>Raccomandazioni finali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1</cp:revision>
  <dcterms:created xsi:type="dcterms:W3CDTF">2013-01-27T09:14:16Z</dcterms:created>
  <dcterms:modified xsi:type="dcterms:W3CDTF">2025-11-30T21:16:28Z</dcterms:modified>
  <cp:category/>
</cp:coreProperties>
</file>