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428" y="2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Psicofarmacologia in Età Avanzata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lvl="1"/>
            <a:r>
              <a:t>Caratteristiche dell’anziano e vulnerabilità ai farmaci</a:t>
            </a:r>
          </a:p>
          <a:p>
            <a:pPr lvl="1"/>
            <a:r>
              <a:t>Alterazioni farmacocinetiche e farmacodinamiche</a:t>
            </a:r>
          </a:p>
          <a:p>
            <a:pPr lvl="1"/>
            <a:r>
              <a:t>Rischi principali: effetti anticolinergici, sedazione, ipotensione, cadute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Paliperidone e Altri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lvl="1"/>
            <a:r>
              <a:t>Simile al risperidone</a:t>
            </a:r>
          </a:p>
          <a:p>
            <a:pPr lvl="1"/>
            <a:r>
              <a:t>Eliminazione renale → attenzione IR</a:t>
            </a:r>
          </a:p>
          <a:p>
            <a:pPr lvl="1"/>
            <a:r>
              <a:t>Quetiapina: buona tollerabilità motoria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lvl="1"/>
            <a:r>
              <a:t>Iniziare basso, procedere lento</a:t>
            </a:r>
          </a:p>
          <a:p>
            <a:pPr lvl="1"/>
            <a:r>
              <a:t>SSRI = prima scelta</a:t>
            </a:r>
          </a:p>
          <a:p>
            <a:pPr lvl="1"/>
            <a:r>
              <a:t>Antipsicotici → estrema cautela</a:t>
            </a:r>
          </a:p>
          <a:p>
            <a:pPr lvl="1"/>
            <a:r>
              <a:t>Valutazione continua rischio-beneficio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Principi Generali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lvl="1"/>
            <a:r>
              <a:t>Ridurre dosi iniziali e titolare lentamente</a:t>
            </a:r>
          </a:p>
          <a:p>
            <a:pPr lvl="1"/>
            <a:r>
              <a:t>Attenzione a polifarmacoterapia e comorbidità</a:t>
            </a:r>
          </a:p>
          <a:p>
            <a:pPr lvl="1"/>
            <a:r>
              <a:t>Monitoraggio costante di effetti avversi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Antidepressivi: SSRI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lvl="1"/>
            <a:r>
              <a:t>Prima scelta negli anziani</a:t>
            </a:r>
          </a:p>
          <a:p>
            <a:pPr lvl="1"/>
            <a:r>
              <a:t>Buona tollerabilità e sicurezza relativa</a:t>
            </a:r>
          </a:p>
          <a:p>
            <a:pPr lvl="1"/>
            <a:r>
              <a:t>Rischi: iponatriemia, cadute, interazioni</a:t>
            </a:r>
          </a:p>
          <a:p>
            <a:pPr lvl="1"/>
            <a:r>
              <a:t>Citalopram: max 20 mg/die &gt; 60 anni (QTc)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Antidepressivi: SNRI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lvl="1"/>
            <a:r>
              <a:t>Seconda linea</a:t>
            </a:r>
          </a:p>
          <a:p>
            <a:pPr lvl="1"/>
            <a:r>
              <a:t>Efficaci anche su dolore neuropatico</a:t>
            </a:r>
          </a:p>
          <a:p>
            <a:pPr lvl="1"/>
            <a:r>
              <a:t>Rischi cardiovascolari → cautela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Altri Antidepressivi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lvl="1"/>
            <a:r>
              <a:t>Bupropione: utile per affaticamento e disfunzioni sessuali</a:t>
            </a:r>
          </a:p>
          <a:p>
            <a:pPr lvl="1"/>
            <a:r>
              <a:t>Mirtazapina: utile per insonnia e perdita di peso</a:t>
            </a:r>
          </a:p>
          <a:p>
            <a:pPr lvl="1"/>
            <a:r>
              <a:t>TCA/IMAO: non raccomandati come prima scelta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Psicostimolanti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lvl="1"/>
            <a:r>
              <a:t>Evidenze limitate negli anziani</a:t>
            </a:r>
          </a:p>
          <a:p>
            <a:pPr lvl="1"/>
            <a:r>
              <a:t>Possibile utilità per apatia</a:t>
            </a:r>
          </a:p>
          <a:p>
            <a:pPr lvl="1"/>
            <a:r>
              <a:t>Rischi: psicosi, ansia, instabilità cardiovascolare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Antipsicotici negli Anziani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lvl="1"/>
            <a:r>
              <a:t>Aumentato rischio di mortalità e ictus nella demenza</a:t>
            </a:r>
          </a:p>
          <a:p>
            <a:pPr lvl="1"/>
            <a:r>
              <a:t>Usare solo se necessario e a basse dosi</a:t>
            </a:r>
          </a:p>
          <a:p>
            <a:pPr lvl="1"/>
            <a:r>
              <a:t>Monitorare metabolismo, sedazione, cadute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Risperidone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lvl="1"/>
            <a:r>
              <a:t>Molto studiato in geriatria</a:t>
            </a:r>
          </a:p>
          <a:p>
            <a:pPr lvl="1"/>
            <a:r>
              <a:t>Efficace in agitazione e psicosi</a:t>
            </a:r>
          </a:p>
          <a:p>
            <a:pPr lvl="1"/>
            <a:r>
              <a:t>Rischio: EPs, ipotensione, iperprolattinemia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Olanzapina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 lvl="1"/>
            <a:r>
              <a:t>Efficace su sintomi psicotici</a:t>
            </a:r>
          </a:p>
          <a:p>
            <a:pPr lvl="1"/>
            <a:r>
              <a:t>Rischi metabolici elevati</a:t>
            </a:r>
          </a:p>
          <a:p>
            <a:pPr lvl="1"/>
            <a:r>
              <a:t>Effetti anticolinergici → delirium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221</Words>
  <Application>Microsoft Office PowerPoint</Application>
  <PresentationFormat>Presentazione su schermo (4:3)</PresentationFormat>
  <Paragraphs>57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Psicofarmacologia in Età Avanzata</vt:lpstr>
      <vt:lpstr>Principi Generali</vt:lpstr>
      <vt:lpstr>Antidepressivi: SSRI</vt:lpstr>
      <vt:lpstr>Antidepressivi: SNRI</vt:lpstr>
      <vt:lpstr>Altri Antidepressivi</vt:lpstr>
      <vt:lpstr>Psicostimolanti</vt:lpstr>
      <vt:lpstr>Antipsicotici negli Anziani</vt:lpstr>
      <vt:lpstr>Risperidone</vt:lpstr>
      <vt:lpstr>Olanzapina</vt:lpstr>
      <vt:lpstr>Paliperidone e Altri</vt:lpstr>
      <vt:lpstr>Conclusioni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FRANCESCO ROVETTO</dc:creator>
  <cp:keywords/>
  <dc:description>generated using python-pptx</dc:description>
  <cp:lastModifiedBy>FRANCESCO ROVETTO</cp:lastModifiedBy>
  <cp:revision>1</cp:revision>
  <dcterms:created xsi:type="dcterms:W3CDTF">2013-01-27T09:14:16Z</dcterms:created>
  <dcterms:modified xsi:type="dcterms:W3CDTF">2025-12-08T08:11:29Z</dcterms:modified>
  <cp:category/>
</cp:coreProperties>
</file>