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1428" y="2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Titolo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SUICIDIO – Lezione Universitaria</a:t>
            </a:r>
          </a:p>
          <a:p>
            <a:r>
              <a:t>Aspetti epidemiologici, clinici e interventistici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Neuroscienze del cambiamento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Psicoterapia = modificazioni reali del SNC</a:t>
            </a:r>
          </a:p>
          <a:p>
            <a:r>
              <a:t>• Neurogenesi in ippocampo</a:t>
            </a:r>
          </a:p>
          <a:p>
            <a:r>
              <a:t>• Riduzione iperattività amigdala</a:t>
            </a:r>
          </a:p>
          <a:p>
            <a:r>
              <a:t>• Integrazione emisferica (corpo calloso)</a:t>
            </a:r>
          </a:p>
          <a:p>
            <a:r>
              <a:t>• Riduzione neuroinfiammazione</a:t>
            </a:r>
          </a:p>
          <a:p>
            <a:r>
              <a:t>• Plasticità cerebrale modulata dalla relazione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Prevenzione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Educazione e riduzione stigma</a:t>
            </a:r>
          </a:p>
          <a:p>
            <a:r>
              <a:t>• Accessibilità ai servizi</a:t>
            </a:r>
          </a:p>
          <a:p>
            <a:r>
              <a:t>• Interventi scolastici</a:t>
            </a:r>
          </a:p>
          <a:p>
            <a:r>
              <a:t>• Rafforzamento legami sociali</a:t>
            </a:r>
          </a:p>
          <a:p>
            <a:r>
              <a:t>• Limitare accesso ai mezzi letali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Epidemiologia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700–800 mila morti/anno</a:t>
            </a:r>
          </a:p>
          <a:p>
            <a:r>
              <a:t>• 1 suicidio ogni 40 sec, 1 tentativo ogni 3 sec</a:t>
            </a:r>
          </a:p>
          <a:p>
            <a:r>
              <a:t>• Zone più colpite: ex URSS, India, Cina, Australia, Canada</a:t>
            </a:r>
          </a:p>
          <a:p>
            <a:r>
              <a:t>• Italia: ~4000/anno (Sardegna al primo posto)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Fasce d’età e genere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Anziani = fascia storicamente più colpita</a:t>
            </a:r>
          </a:p>
          <a:p>
            <a:r>
              <a:t>• Giovani 15–29 anni = 2ª causa di morte</a:t>
            </a:r>
          </a:p>
          <a:p>
            <a:r>
              <a:t>• Aumento del 200% nei minori dal 1950</a:t>
            </a:r>
          </a:p>
          <a:p>
            <a:r>
              <a:t>• Uomini: più suicidi (metodi più letali)</a:t>
            </a:r>
          </a:p>
          <a:p>
            <a:r>
              <a:t>• Donne: più tentativi (minore letalità)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Autolesionismo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Parte sommersa dell’iceberg</a:t>
            </a:r>
          </a:p>
          <a:p>
            <a:r>
              <a:t>• Molto diffuso in adolescenza</a:t>
            </a:r>
          </a:p>
          <a:p>
            <a:r>
              <a:t>• Associato a disturbi alimentari e cluster B</a:t>
            </a:r>
          </a:p>
          <a:p>
            <a:r>
              <a:t>• “Non help seekers”: difficili da intercettare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Fattori di rischio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Biologici: genetica, neuroplasticità ridotta, neuroinfiammazione</a:t>
            </a:r>
          </a:p>
          <a:p>
            <a:r>
              <a:t>• Psicologici: impulsività, rigidità cognitiva, disregolazione emotiva</a:t>
            </a:r>
          </a:p>
          <a:p>
            <a:r>
              <a:t>• Sociali: povertà, isolamento, stress</a:t>
            </a:r>
          </a:p>
          <a:p>
            <a:r>
              <a:t>• Traumi precoci = rischio fortemente aumentato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Disturbi psichiatrici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90% dei suicidi con disturbo psichiatrico</a:t>
            </a:r>
          </a:p>
          <a:p>
            <a:r>
              <a:t>• 60% con disturbi dell’umore</a:t>
            </a:r>
          </a:p>
          <a:p>
            <a:r>
              <a:t>• Bipolare: rischio ×28</a:t>
            </a:r>
          </a:p>
          <a:p>
            <a:r>
              <a:t>• Depressione: rischio ×20</a:t>
            </a:r>
          </a:p>
          <a:p>
            <a:r>
              <a:t>• Disturbi di personalità: ×7</a:t>
            </a:r>
          </a:p>
          <a:p>
            <a:r>
              <a:t>• Abuso di sostanze: ×20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Relazione terapeutica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Fattore più potente di protezione</a:t>
            </a:r>
          </a:p>
          <a:p>
            <a:r>
              <a:t>• Ascolto autentico – atmosfera simbolica</a:t>
            </a:r>
          </a:p>
          <a:p>
            <a:r>
              <a:t>• Sintonizzazione emotiva</a:t>
            </a:r>
          </a:p>
          <a:p>
            <a:r>
              <a:t>• Gestione dell’ambivalenza</a:t>
            </a:r>
          </a:p>
          <a:p>
            <a:r>
              <a:t>• Alleanza terapeutica = elemento salvifico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Helpline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Anonimato e riservatezza</a:t>
            </a:r>
          </a:p>
          <a:p>
            <a:r>
              <a:t>• Spazi non giudicanti</a:t>
            </a:r>
          </a:p>
          <a:p>
            <a:r>
              <a:t>• Aumentano aderenza terapeutica</a:t>
            </a:r>
          </a:p>
          <a:p>
            <a:r>
              <a:t>• Supporto immediato nelle crisi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Psicoterapie efficaci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Approccio integrato: farmaci + psicoterapia</a:t>
            </a:r>
          </a:p>
          <a:p>
            <a:r>
              <a:t>• CBT: regolazione emotiva, flessibilità, problem solving</a:t>
            </a:r>
          </a:p>
          <a:p>
            <a:r>
              <a:t>• CBT-I per insonnia (predittore di suicidio)</a:t>
            </a:r>
          </a:p>
          <a:p>
            <a:r>
              <a:t>• Psicoeducazione (tre linee)</a:t>
            </a:r>
          </a:p>
          <a:p>
            <a:r>
              <a:t>• Terapia familiare (FFT)</a:t>
            </a:r>
          </a:p>
          <a:p>
            <a:r>
              <a:t>• IPSRT (ritmi sociali e relazioni)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361</Words>
  <Application>Microsoft Office PowerPoint</Application>
  <PresentationFormat>Presentazione su schermo (4:3)</PresentationFormat>
  <Paragraphs>62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Titolo</vt:lpstr>
      <vt:lpstr>Epidemiologia</vt:lpstr>
      <vt:lpstr>Fasce d’età e genere</vt:lpstr>
      <vt:lpstr>Autolesionismo</vt:lpstr>
      <vt:lpstr>Fattori di rischio</vt:lpstr>
      <vt:lpstr>Disturbi psichiatrici</vt:lpstr>
      <vt:lpstr>Relazione terapeutica</vt:lpstr>
      <vt:lpstr>Helpline</vt:lpstr>
      <vt:lpstr>Psicoterapie efficaci</vt:lpstr>
      <vt:lpstr>Neuroscienze del cambiamento</vt:lpstr>
      <vt:lpstr>Prevenzione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FRANCESCO ROVETTO</dc:creator>
  <cp:keywords/>
  <dc:description>generated using python-pptx</dc:description>
  <cp:lastModifiedBy>FRANCESCO ROVETTO</cp:lastModifiedBy>
  <cp:revision>1</cp:revision>
  <dcterms:created xsi:type="dcterms:W3CDTF">2013-01-27T09:14:16Z</dcterms:created>
  <dcterms:modified xsi:type="dcterms:W3CDTF">2025-12-03T08:46:08Z</dcterms:modified>
  <cp:category/>
</cp:coreProperties>
</file>