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6" r:id="rId4"/>
    <p:sldId id="265" r:id="rId5"/>
    <p:sldId id="267" r:id="rId6"/>
    <p:sldId id="268" r:id="rId7"/>
    <p:sldId id="259" r:id="rId8"/>
    <p:sldId id="269" r:id="rId9"/>
    <p:sldId id="270" r:id="rId10"/>
    <p:sldId id="260" r:id="rId11"/>
    <p:sldId id="271" r:id="rId12"/>
    <p:sldId id="273" r:id="rId13"/>
    <p:sldId id="272" r:id="rId14"/>
    <p:sldId id="274" r:id="rId15"/>
    <p:sldId id="261" r:id="rId16"/>
    <p:sldId id="262" r:id="rId17"/>
    <p:sldId id="275" r:id="rId18"/>
    <p:sldId id="263" r:id="rId19"/>
    <p:sldId id="276" r:id="rId20"/>
    <p:sldId id="264" r:id="rId21"/>
    <p:sldId id="277" r:id="rId22"/>
    <p:sldId id="278" r:id="rId2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6EB83B2-4AAE-45B7-898A-C0CFC6499EF5}" type="datetimeFigureOut">
              <a:rPr lang="it-IT" smtClean="0"/>
              <a:pPr/>
              <a:t>29/11/2023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666ADEB2-8301-4A2B-A64A-357091C9A9D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B83B2-4AAE-45B7-898A-C0CFC6499EF5}" type="datetimeFigureOut">
              <a:rPr lang="it-IT" smtClean="0"/>
              <a:pPr/>
              <a:t>29/11/2023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ADEB2-8301-4A2B-A64A-357091C9A9DA}"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FIGLI DEGLI ALCOLISTI</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tendenza ad ignorare i bisogni personali (in una famiglia di alcoolisti se si esprimono i propri bisogni questi vengono spesso ignorati, da adulti si sacrificano volentieri per gli altri ma non chiedono né attendono aiuto) </a:t>
            </a:r>
          </a:p>
          <a:p>
            <a:endParaRPr lang="it-IT"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incapacità di definire o di delimitare la responsabilità </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incapacità di esprimere i sentimenti (non sanno dire di no, dall' altra parte cercano di mantenere una certa invulnerabilità psicologica negando i propri sentimenti così come hanno dovuto fare da bambini per sopravvivere). </a:t>
            </a:r>
          </a:p>
          <a:p>
            <a:endParaRPr lang="it-IT"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Nell'infanzia tutti questi atteggiamenti costituiscono una difesa ed un modo di adattamento all' ambiente, ma tali tratti da adulti possono risultare in </a:t>
            </a:r>
            <a:r>
              <a:rPr lang="it-IT" dirty="0" err="1"/>
              <a:t>maladattamento</a:t>
            </a:r>
            <a:r>
              <a:rPr lang="it-IT" dirty="0"/>
              <a:t> comportamentale ed emotivo. </a:t>
            </a:r>
          </a:p>
          <a:p>
            <a:endParaRPr lang="it-IT"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La terapia REBT sembra prestarsi particolarmente bene ad aiutare questi pazienti con una combinazione di educazione, espressione di sentimenti soppressi e ristrutturazione cognitiva. La terapia può essere inizialmente complicata dalla tendenza di queste persone a non manifestare i propri sentimenti e a non fidarsi degli altri.</a:t>
            </a:r>
          </a:p>
          <a:p>
            <a:endParaRPr lang="it-IT"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CARATTERISTICHE </a:t>
            </a:r>
            <a:r>
              <a:rPr lang="it-IT" dirty="0" err="1"/>
              <a:t>DI</a:t>
            </a:r>
            <a:r>
              <a:rPr lang="it-IT" dirty="0"/>
              <a:t> INDIVIDUI ADULTI FIGLI </a:t>
            </a:r>
            <a:r>
              <a:rPr lang="it-IT" dirty="0" err="1"/>
              <a:t>DI</a:t>
            </a:r>
            <a:r>
              <a:rPr lang="it-IT" dirty="0"/>
              <a:t> ALCOLISTI</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a:t> </a:t>
            </a:r>
          </a:p>
          <a:p>
            <a:r>
              <a:rPr lang="it-IT" dirty="0"/>
              <a:t>Essendo cresciuti in un ambiente familiare, in cui c’era un grave problema con l’alcol, una volta adulti, i figli di alcolisti possiedono alcuni tratti in comune con i genitori. Esaminate le caratteristiche di seguito elencate. Qualora vi identificaste con esse risulterà opportuno affidarsi ad un adeguato sostegno affinché i propri problemi vengano compresi e risolti. </a:t>
            </a:r>
          </a:p>
          <a:p>
            <a:r>
              <a:rPr lang="it-IT" dirty="0"/>
              <a:t>Nelle librerie sono disponibili molti libri su questo argomento. Inoltre, sono accessibili riunioni comunitarie di sostegno parallele ad Alcolisti Anonimi per Adulti Figli di Alcolisti, terapie individuali o di gruppo svolte da professionisti.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 Isolamento, paura degli altri, paura di figure autoritarie.</a:t>
            </a:r>
          </a:p>
          <a:p>
            <a:r>
              <a:rPr lang="it-IT" dirty="0"/>
              <a:t>2. Problemi di identità, costante ricerca dell'approvazione altrui.</a:t>
            </a:r>
          </a:p>
          <a:p>
            <a:r>
              <a:rPr lang="it-IT" dirty="0"/>
              <a:t>3. Paura della collera degli altri e delle critiche personali.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4. Voi stessi siete diventati alcolisti, vi siete sposati un alcolista, o vi sono successe entrambe queste cose. Una possibile variazione a questo schema potrebbe essere l'attrazione nei confronti di un'altra personalità compulsiva, ad esempio un individuo votato al lavoro in maniera maniacale. L'affinità risiede nel fatto che nessuno di questi individui è in grado di affrontare emotivamente gli aspetti più opprimenti e deleteri della dipendenza.</a:t>
            </a:r>
          </a:p>
          <a:p>
            <a:r>
              <a:rPr lang="it-IT" dirty="0"/>
              <a:t>5. Ricoprite eternamente il ruolo del martire, osservando quindi il mondo con gli occhi di una vittima.</a:t>
            </a:r>
          </a:p>
          <a:p>
            <a:endParaRPr lang="it-IT" dirty="0"/>
          </a:p>
          <a:p>
            <a:endParaRPr lang="it-IT"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6. Senso di responsabilità </a:t>
            </a:r>
            <a:r>
              <a:rPr lang="it-IT" dirty="0" err="1"/>
              <a:t>ipersviluppato</a:t>
            </a:r>
            <a:r>
              <a:rPr lang="it-IT" dirty="0"/>
              <a:t>. Vi preoccupate delle esigenze altrui al punto di trascurare i vostri desideri e le vostre necessità. È un comportamento protettivo, teso a evitare analisi personali e quell'assunzione di responsabilità che vi consentirebbe di individuare e risolvere le vostre difficoltà.</a:t>
            </a:r>
          </a:p>
          <a:p>
            <a:r>
              <a:rPr lang="it-IT" dirty="0"/>
              <a:t>7. Senso di colpa nell'affermare i propri diritti. Risulta più semplice cedere alle esigenze altrui.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8. Costante bisogno di provare sensazioni eccitanti. Necessità di spingersi al limite, e adozione di comportamenti rischiosi.</a:t>
            </a:r>
          </a:p>
          <a:p>
            <a:r>
              <a:rPr lang="it-IT" dirty="0"/>
              <a:t>9. Tendenza a confondere sentimenti quali compassione e amore. Attrazione verso persone che sentite di poter salvare e delle quali potete prendervi cura.</a:t>
            </a:r>
          </a:p>
          <a:p>
            <a:r>
              <a:rPr lang="it-IT" dirty="0"/>
              <a:t>10. Repressione di sentimenti legati a esperienze infantili traumatiche. Esprimere o provare emozioni diviene un'esperienza terrificante e/o dolorosa e opprimente. Negazione dei sentimenti.</a:t>
            </a:r>
          </a:p>
          <a:p>
            <a:endParaRPr lang="it-IT" dirty="0"/>
          </a:p>
          <a:p>
            <a:endParaRPr lang="it-IT" dirty="0"/>
          </a:p>
          <a:p>
            <a:endParaRPr lang="it-I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FIGLI DEGLI ALCOOLISTI </a:t>
            </a:r>
            <a:br>
              <a:rPr lang="it-IT" dirty="0"/>
            </a:br>
            <a:endParaRPr lang="it-IT" dirty="0"/>
          </a:p>
        </p:txBody>
      </p:sp>
      <p:sp>
        <p:nvSpPr>
          <p:cNvPr id="3" name="Segnaposto contenuto 2"/>
          <p:cNvSpPr>
            <a:spLocks noGrp="1"/>
          </p:cNvSpPr>
          <p:nvPr>
            <p:ph idx="1"/>
          </p:nvPr>
        </p:nvSpPr>
        <p:spPr/>
        <p:txBody>
          <a:bodyPr>
            <a:normAutofit/>
          </a:bodyPr>
          <a:lstStyle/>
          <a:p>
            <a:r>
              <a:rPr lang="it-IT" dirty="0"/>
              <a:t>I figli di alcoolisti, da adulti, mostrano di avere delle difficoltà caratteristiche che hanno indotto alcuni studiosi a definirli una popolazione a rischio.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11. Scarsa autostima. Tendenza a giudicare se stessi duramente, nonché a essere perfezionisti e autocritici.</a:t>
            </a:r>
          </a:p>
          <a:p>
            <a:r>
              <a:rPr lang="it-IT" dirty="0"/>
              <a:t>12. Forte necessità di dipendenza e terrore dell'abbandono.</a:t>
            </a:r>
          </a:p>
          <a:p>
            <a:r>
              <a:rPr lang="it-IT" dirty="0"/>
              <a:t>Fareste di tutto pur di salvare un rapporto ed evitare la paura e la sofferenza di una separazione.</a:t>
            </a:r>
          </a:p>
          <a:p>
            <a:endParaRPr lang="it-IT" dirty="0"/>
          </a:p>
          <a:p>
            <a:endParaRPr lang="it-IT"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13. L'alcolismo è una patologia di natura familiare. Spesso un membro della famiglia, pur non diventando alcolista (</a:t>
            </a:r>
            <a:r>
              <a:rPr lang="it-IT" dirty="0" err="1"/>
              <a:t>paralcolista</a:t>
            </a:r>
            <a:r>
              <a:rPr lang="it-IT" dirty="0"/>
              <a:t>), assume le caratteristiche della patologia. Tra queste in particolare i rapporti non funzionali, negazione, paura, elusione di sentimenti, incapacità di far fronte alle difficoltà, modelli di risoluzione dei problemi non efficaci, timore che gli altri scoprano la propria vera personalità, ecc.</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14. Tendenza a reagire agli eventi piuttosto che ad assumere il controllo evitando di soggiacere vittima di comportamenti altrui o di situazioni create da altri.</a:t>
            </a:r>
          </a:p>
          <a:p>
            <a:r>
              <a:rPr lang="it-IT" dirty="0"/>
              <a:t>15. Personalità camaleontica. Tendenza a plasmare il proprio carattere in base ai desideri altrui, rinunciando a essere se stessi. Mancanza di sincerità con se stessi e con gli </a:t>
            </a:r>
            <a:r>
              <a:rPr lang="it-IT"/>
              <a:t>altri.</a:t>
            </a:r>
            <a:r>
              <a:rPr lang="it-IT" dirty="0"/>
              <a:t> </a:t>
            </a:r>
          </a:p>
          <a:p>
            <a:endParaRPr lang="it-IT"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Hanno maggiore probabilità di divenire alcolisti essi stessi o di sposarsi con alcoolisti, </a:t>
            </a:r>
          </a:p>
          <a:p>
            <a:r>
              <a:rPr lang="it-IT" dirty="0"/>
              <a:t>vanno incontro a problemi legali con una frequenza doppia degli altri coetanei. </a:t>
            </a:r>
          </a:p>
          <a:p>
            <a:r>
              <a:rPr lang="it-IT" dirty="0"/>
              <a:t>Hanno il doppio delle probabilità di avere problemi psichiatrici ed in particolare disturbi alimentari e </a:t>
            </a:r>
          </a:p>
          <a:p>
            <a:r>
              <a:rPr lang="it-IT" dirty="0"/>
              <a:t>sette volte più probabilità di commettere suicidio. Sembra che meno del 10% di questa popolazione da adulto risulti psicologicamente equilibrato.</a:t>
            </a:r>
          </a:p>
          <a:p>
            <a:endParaRPr lang="it-IT"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800" dirty="0"/>
              <a:t>Molti dei loro problemi derivano dall' avere acquisito in età infantile meccanismi di adattamento ad un ambiente caotico e non stabile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800" dirty="0"/>
              <a:t>caratterizzato da stati di tensione e di ansia costante in cui spesso vi è una incongruenza tra ciò che si dice e ciò che accade realmente,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vi è una pressione a non parlare dei disagi della famiglia, ad ignorare i propri sentimenti di dolore e di rabbia. </a:t>
            </a:r>
          </a:p>
          <a:p>
            <a:r>
              <a:rPr lang="it-IT" dirty="0"/>
              <a:t>Non parlare, non fidarti, non provare sentimenti sembrano essere messaggi che è obbligatorio seguire. Dal punto di vista psicologico si notano sei particolari atteggiamenti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tendenza all' </a:t>
            </a:r>
            <a:r>
              <a:rPr lang="it-IT" dirty="0" err="1"/>
              <a:t>ipercontrollo</a:t>
            </a:r>
            <a:r>
              <a:rPr lang="it-IT" dirty="0"/>
              <a:t> ed alla continua vigilanza su se stessi, altri individui ed il loro ambiente (da piccoli vivevano in un ambiente assolutamente imprevedibile ed incontrollabile) permalosi.</a:t>
            </a:r>
          </a:p>
          <a:p>
            <a:endParaRPr lang="it-IT" dirty="0"/>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pPr lvl="0"/>
            <a:r>
              <a:rPr lang="it-IT" dirty="0"/>
              <a:t>ragionamento di tipo tutto o nulla (da piccolo viveva in un mondo di incertezza ed ora cerca la falsa certezza del tutto o nulla). </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Poca fiducia nei confronti degli altri ed anche di se stessi (spesso vi è una grande incongruenza tra ciò che l' alcoolista dice e poi ciò che in effetti fa, così come è spesso incongruente il comportamento del coniuge dell'alcoolista)  </a:t>
            </a:r>
          </a:p>
          <a:p>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3881</TotalTime>
  <Words>1023</Words>
  <Application>Microsoft Office PowerPoint</Application>
  <PresentationFormat>Presentazione su schermo (4:3)</PresentationFormat>
  <Paragraphs>41</Paragraphs>
  <Slides>22</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22</vt:i4>
      </vt:variant>
    </vt:vector>
  </HeadingPairs>
  <TitlesOfParts>
    <vt:vector size="25" baseType="lpstr">
      <vt:lpstr>Arial</vt:lpstr>
      <vt:lpstr>Calibri</vt:lpstr>
      <vt:lpstr>Tema di Office</vt:lpstr>
      <vt:lpstr>FIGLI DEGLI ALCOLISTI</vt:lpstr>
      <vt:lpstr>FIGLI DEGLI ALCOOLISTI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CARATTERISTICHE DI INDIVIDUI ADULTI FIGLI DI ALCOLISTI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FIGLI DEGLI ALCOLISTI</dc:title>
  <dc:creator>.</dc:creator>
  <cp:lastModifiedBy>FRANCESCO ROVETTO</cp:lastModifiedBy>
  <cp:revision>7</cp:revision>
  <dcterms:created xsi:type="dcterms:W3CDTF">2008-05-07T22:09:03Z</dcterms:created>
  <dcterms:modified xsi:type="dcterms:W3CDTF">2023-11-29T10:41:09Z</dcterms:modified>
</cp:coreProperties>
</file>