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8" r:id="rId4"/>
    <p:sldId id="28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B44167-1658-4795-9127-4B7129A8FCA3}" v="4" dt="2025-05-09T07:22:23.5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9" autoAdjust="0"/>
    <p:restoredTop sz="94660"/>
  </p:normalViewPr>
  <p:slideViewPr>
    <p:cSldViewPr snapToGrid="0">
      <p:cViewPr varScale="1">
        <p:scale>
          <a:sx n="71" d="100"/>
          <a:sy n="71" d="100"/>
        </p:scale>
        <p:origin x="66" y="3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ESCO ROVETTO" userId="5f88dbb262c9fade" providerId="LiveId" clId="{CDB44167-1658-4795-9127-4B7129A8FCA3}"/>
    <pc:docChg chg="undo custSel modSld">
      <pc:chgData name="FRANCESCO ROVETTO" userId="5f88dbb262c9fade" providerId="LiveId" clId="{CDB44167-1658-4795-9127-4B7129A8FCA3}" dt="2025-05-09T07:22:23.511" v="59"/>
      <pc:docMkLst>
        <pc:docMk/>
      </pc:docMkLst>
      <pc:sldChg chg="setBg">
        <pc:chgData name="FRANCESCO ROVETTO" userId="5f88dbb262c9fade" providerId="LiveId" clId="{CDB44167-1658-4795-9127-4B7129A8FCA3}" dt="2025-05-09T07:22:23.511" v="59"/>
        <pc:sldMkLst>
          <pc:docMk/>
          <pc:sldMk cId="3925865958" sldId="256"/>
        </pc:sldMkLst>
      </pc:sldChg>
      <pc:sldChg chg="setBg">
        <pc:chgData name="FRANCESCO ROVETTO" userId="5f88dbb262c9fade" providerId="LiveId" clId="{CDB44167-1658-4795-9127-4B7129A8FCA3}" dt="2025-05-09T07:22:23.511" v="59"/>
        <pc:sldMkLst>
          <pc:docMk/>
          <pc:sldMk cId="2527888749" sldId="257"/>
        </pc:sldMkLst>
      </pc:sldChg>
      <pc:sldChg chg="modSp mod setBg">
        <pc:chgData name="FRANCESCO ROVETTO" userId="5f88dbb262c9fade" providerId="LiveId" clId="{CDB44167-1658-4795-9127-4B7129A8FCA3}" dt="2025-05-09T07:22:23.511" v="59"/>
        <pc:sldMkLst>
          <pc:docMk/>
          <pc:sldMk cId="1242857384" sldId="258"/>
        </pc:sldMkLst>
        <pc:spChg chg="mod">
          <ac:chgData name="FRANCESCO ROVETTO" userId="5f88dbb262c9fade" providerId="LiveId" clId="{CDB44167-1658-4795-9127-4B7129A8FCA3}" dt="2025-05-09T07:15:17.711" v="4" actId="27636"/>
          <ac:spMkLst>
            <pc:docMk/>
            <pc:sldMk cId="1242857384" sldId="258"/>
            <ac:spMk id="3" creationId="{061909CA-DCF3-9B2D-9C34-AACDE73F483A}"/>
          </ac:spMkLst>
        </pc:spChg>
      </pc:sldChg>
      <pc:sldChg chg="modSp mod setBg">
        <pc:chgData name="FRANCESCO ROVETTO" userId="5f88dbb262c9fade" providerId="LiveId" clId="{CDB44167-1658-4795-9127-4B7129A8FCA3}" dt="2025-05-09T07:22:23.511" v="59"/>
        <pc:sldMkLst>
          <pc:docMk/>
          <pc:sldMk cId="2422519464" sldId="259"/>
        </pc:sldMkLst>
        <pc:spChg chg="mod">
          <ac:chgData name="FRANCESCO ROVETTO" userId="5f88dbb262c9fade" providerId="LiveId" clId="{CDB44167-1658-4795-9127-4B7129A8FCA3}" dt="2025-05-09T07:15:37.504" v="6" actId="27636"/>
          <ac:spMkLst>
            <pc:docMk/>
            <pc:sldMk cId="2422519464" sldId="259"/>
            <ac:spMk id="3" creationId="{CE34A17A-349C-7CBD-AA07-6F5DECB694EC}"/>
          </ac:spMkLst>
        </pc:spChg>
      </pc:sldChg>
      <pc:sldChg chg="setBg">
        <pc:chgData name="FRANCESCO ROVETTO" userId="5f88dbb262c9fade" providerId="LiveId" clId="{CDB44167-1658-4795-9127-4B7129A8FCA3}" dt="2025-05-09T07:22:23.511" v="59"/>
        <pc:sldMkLst>
          <pc:docMk/>
          <pc:sldMk cId="2335125891" sldId="260"/>
        </pc:sldMkLst>
      </pc:sldChg>
      <pc:sldChg chg="modSp mod setBg">
        <pc:chgData name="FRANCESCO ROVETTO" userId="5f88dbb262c9fade" providerId="LiveId" clId="{CDB44167-1658-4795-9127-4B7129A8FCA3}" dt="2025-05-09T07:22:23.511" v="59"/>
        <pc:sldMkLst>
          <pc:docMk/>
          <pc:sldMk cId="4072837384" sldId="261"/>
        </pc:sldMkLst>
        <pc:spChg chg="mod">
          <ac:chgData name="FRANCESCO ROVETTO" userId="5f88dbb262c9fade" providerId="LiveId" clId="{CDB44167-1658-4795-9127-4B7129A8FCA3}" dt="2025-05-09T07:16:03.505" v="7" actId="255"/>
          <ac:spMkLst>
            <pc:docMk/>
            <pc:sldMk cId="4072837384" sldId="261"/>
            <ac:spMk id="3" creationId="{F5EAE8A3-5865-93FA-75D4-E4B11E55EBB4}"/>
          </ac:spMkLst>
        </pc:spChg>
      </pc:sldChg>
      <pc:sldChg chg="modSp mod setBg">
        <pc:chgData name="FRANCESCO ROVETTO" userId="5f88dbb262c9fade" providerId="LiveId" clId="{CDB44167-1658-4795-9127-4B7129A8FCA3}" dt="2025-05-09T07:22:23.511" v="59"/>
        <pc:sldMkLst>
          <pc:docMk/>
          <pc:sldMk cId="3403608709" sldId="262"/>
        </pc:sldMkLst>
        <pc:spChg chg="mod">
          <ac:chgData name="FRANCESCO ROVETTO" userId="5f88dbb262c9fade" providerId="LiveId" clId="{CDB44167-1658-4795-9127-4B7129A8FCA3}" dt="2025-05-09T07:16:14.919" v="8" actId="255"/>
          <ac:spMkLst>
            <pc:docMk/>
            <pc:sldMk cId="3403608709" sldId="262"/>
            <ac:spMk id="3" creationId="{A4FC08A1-0458-C101-54D2-F6EA1BE2AAAA}"/>
          </ac:spMkLst>
        </pc:spChg>
      </pc:sldChg>
      <pc:sldChg chg="modSp mod setBg">
        <pc:chgData name="FRANCESCO ROVETTO" userId="5f88dbb262c9fade" providerId="LiveId" clId="{CDB44167-1658-4795-9127-4B7129A8FCA3}" dt="2025-05-09T07:22:23.511" v="59"/>
        <pc:sldMkLst>
          <pc:docMk/>
          <pc:sldMk cId="3087459503" sldId="263"/>
        </pc:sldMkLst>
        <pc:spChg chg="mod">
          <ac:chgData name="FRANCESCO ROVETTO" userId="5f88dbb262c9fade" providerId="LiveId" clId="{CDB44167-1658-4795-9127-4B7129A8FCA3}" dt="2025-05-09T07:16:24.448" v="9" actId="255"/>
          <ac:spMkLst>
            <pc:docMk/>
            <pc:sldMk cId="3087459503" sldId="263"/>
            <ac:spMk id="3" creationId="{EE68AF2F-F4E4-1006-BC71-5F2DB0D62086}"/>
          </ac:spMkLst>
        </pc:spChg>
      </pc:sldChg>
      <pc:sldChg chg="modSp mod setBg">
        <pc:chgData name="FRANCESCO ROVETTO" userId="5f88dbb262c9fade" providerId="LiveId" clId="{CDB44167-1658-4795-9127-4B7129A8FCA3}" dt="2025-05-09T07:22:23.511" v="59"/>
        <pc:sldMkLst>
          <pc:docMk/>
          <pc:sldMk cId="1434079496" sldId="264"/>
        </pc:sldMkLst>
        <pc:spChg chg="mod">
          <ac:chgData name="FRANCESCO ROVETTO" userId="5f88dbb262c9fade" providerId="LiveId" clId="{CDB44167-1658-4795-9127-4B7129A8FCA3}" dt="2025-05-09T07:16:41.783" v="10" actId="255"/>
          <ac:spMkLst>
            <pc:docMk/>
            <pc:sldMk cId="1434079496" sldId="264"/>
            <ac:spMk id="3" creationId="{11059588-F2F4-F8AC-E743-CE0CC82AF2C5}"/>
          </ac:spMkLst>
        </pc:spChg>
      </pc:sldChg>
      <pc:sldChg chg="modSp mod setBg">
        <pc:chgData name="FRANCESCO ROVETTO" userId="5f88dbb262c9fade" providerId="LiveId" clId="{CDB44167-1658-4795-9127-4B7129A8FCA3}" dt="2025-05-09T07:22:23.511" v="59"/>
        <pc:sldMkLst>
          <pc:docMk/>
          <pc:sldMk cId="3948213963" sldId="265"/>
        </pc:sldMkLst>
        <pc:spChg chg="mod">
          <ac:chgData name="FRANCESCO ROVETTO" userId="5f88dbb262c9fade" providerId="LiveId" clId="{CDB44167-1658-4795-9127-4B7129A8FCA3}" dt="2025-05-09T07:16:52.166" v="11" actId="255"/>
          <ac:spMkLst>
            <pc:docMk/>
            <pc:sldMk cId="3948213963" sldId="265"/>
            <ac:spMk id="3" creationId="{864068DE-3BDB-49B4-02CC-AC7F9AE993A1}"/>
          </ac:spMkLst>
        </pc:spChg>
      </pc:sldChg>
      <pc:sldChg chg="modSp mod setBg">
        <pc:chgData name="FRANCESCO ROVETTO" userId="5f88dbb262c9fade" providerId="LiveId" clId="{CDB44167-1658-4795-9127-4B7129A8FCA3}" dt="2025-05-09T07:22:23.511" v="59"/>
        <pc:sldMkLst>
          <pc:docMk/>
          <pc:sldMk cId="2172422688" sldId="266"/>
        </pc:sldMkLst>
        <pc:spChg chg="mod">
          <ac:chgData name="FRANCESCO ROVETTO" userId="5f88dbb262c9fade" providerId="LiveId" clId="{CDB44167-1658-4795-9127-4B7129A8FCA3}" dt="2025-05-09T07:17:01.970" v="12" actId="255"/>
          <ac:spMkLst>
            <pc:docMk/>
            <pc:sldMk cId="2172422688" sldId="266"/>
            <ac:spMk id="3" creationId="{1C8D3F64-7747-A179-7853-EFA834EF69AE}"/>
          </ac:spMkLst>
        </pc:spChg>
      </pc:sldChg>
      <pc:sldChg chg="modSp mod setBg">
        <pc:chgData name="FRANCESCO ROVETTO" userId="5f88dbb262c9fade" providerId="LiveId" clId="{CDB44167-1658-4795-9127-4B7129A8FCA3}" dt="2025-05-09T07:22:23.511" v="59"/>
        <pc:sldMkLst>
          <pc:docMk/>
          <pc:sldMk cId="1783724360" sldId="267"/>
        </pc:sldMkLst>
        <pc:spChg chg="mod">
          <ac:chgData name="FRANCESCO ROVETTO" userId="5f88dbb262c9fade" providerId="LiveId" clId="{CDB44167-1658-4795-9127-4B7129A8FCA3}" dt="2025-05-09T07:17:13.453" v="14" actId="27636"/>
          <ac:spMkLst>
            <pc:docMk/>
            <pc:sldMk cId="1783724360" sldId="267"/>
            <ac:spMk id="3" creationId="{A92993F1-0449-D8E6-82C1-078910329DEE}"/>
          </ac:spMkLst>
        </pc:spChg>
      </pc:sldChg>
      <pc:sldChg chg="setBg">
        <pc:chgData name="FRANCESCO ROVETTO" userId="5f88dbb262c9fade" providerId="LiveId" clId="{CDB44167-1658-4795-9127-4B7129A8FCA3}" dt="2025-05-09T07:22:23.511" v="59"/>
        <pc:sldMkLst>
          <pc:docMk/>
          <pc:sldMk cId="177538924" sldId="268"/>
        </pc:sldMkLst>
      </pc:sldChg>
      <pc:sldChg chg="modSp mod setBg">
        <pc:chgData name="FRANCESCO ROVETTO" userId="5f88dbb262c9fade" providerId="LiveId" clId="{CDB44167-1658-4795-9127-4B7129A8FCA3}" dt="2025-05-09T07:22:23.511" v="59"/>
        <pc:sldMkLst>
          <pc:docMk/>
          <pc:sldMk cId="493733683" sldId="269"/>
        </pc:sldMkLst>
        <pc:spChg chg="mod">
          <ac:chgData name="FRANCESCO ROVETTO" userId="5f88dbb262c9fade" providerId="LiveId" clId="{CDB44167-1658-4795-9127-4B7129A8FCA3}" dt="2025-05-09T07:17:33.511" v="15" actId="5793"/>
          <ac:spMkLst>
            <pc:docMk/>
            <pc:sldMk cId="493733683" sldId="269"/>
            <ac:spMk id="3" creationId="{00BF32F0-7FAF-BC4C-5C6A-31313F088913}"/>
          </ac:spMkLst>
        </pc:spChg>
      </pc:sldChg>
      <pc:sldChg chg="modSp mod setBg">
        <pc:chgData name="FRANCESCO ROVETTO" userId="5f88dbb262c9fade" providerId="LiveId" clId="{CDB44167-1658-4795-9127-4B7129A8FCA3}" dt="2025-05-09T07:22:23.511" v="59"/>
        <pc:sldMkLst>
          <pc:docMk/>
          <pc:sldMk cId="1182724050" sldId="270"/>
        </pc:sldMkLst>
        <pc:spChg chg="mod">
          <ac:chgData name="FRANCESCO ROVETTO" userId="5f88dbb262c9fade" providerId="LiveId" clId="{CDB44167-1658-4795-9127-4B7129A8FCA3}" dt="2025-05-09T07:18:00.741" v="23" actId="20577"/>
          <ac:spMkLst>
            <pc:docMk/>
            <pc:sldMk cId="1182724050" sldId="270"/>
            <ac:spMk id="3" creationId="{D853602E-647F-D0B0-3B70-28BDCB7DB7E0}"/>
          </ac:spMkLst>
        </pc:spChg>
      </pc:sldChg>
      <pc:sldChg chg="modSp mod setBg">
        <pc:chgData name="FRANCESCO ROVETTO" userId="5f88dbb262c9fade" providerId="LiveId" clId="{CDB44167-1658-4795-9127-4B7129A8FCA3}" dt="2025-05-09T07:22:23.511" v="59"/>
        <pc:sldMkLst>
          <pc:docMk/>
          <pc:sldMk cId="2621417231" sldId="271"/>
        </pc:sldMkLst>
        <pc:spChg chg="mod">
          <ac:chgData name="FRANCESCO ROVETTO" userId="5f88dbb262c9fade" providerId="LiveId" clId="{CDB44167-1658-4795-9127-4B7129A8FCA3}" dt="2025-05-09T07:17:53.004" v="20" actId="20577"/>
          <ac:spMkLst>
            <pc:docMk/>
            <pc:sldMk cId="2621417231" sldId="271"/>
            <ac:spMk id="3" creationId="{A2F5602A-186A-9325-23AF-BDC590CA302A}"/>
          </ac:spMkLst>
        </pc:spChg>
      </pc:sldChg>
      <pc:sldChg chg="modSp mod setBg">
        <pc:chgData name="FRANCESCO ROVETTO" userId="5f88dbb262c9fade" providerId="LiveId" clId="{CDB44167-1658-4795-9127-4B7129A8FCA3}" dt="2025-05-09T07:22:23.511" v="59"/>
        <pc:sldMkLst>
          <pc:docMk/>
          <pc:sldMk cId="2277902040" sldId="272"/>
        </pc:sldMkLst>
        <pc:spChg chg="mod">
          <ac:chgData name="FRANCESCO ROVETTO" userId="5f88dbb262c9fade" providerId="LiveId" clId="{CDB44167-1658-4795-9127-4B7129A8FCA3}" dt="2025-05-09T07:18:21.243" v="24" actId="255"/>
          <ac:spMkLst>
            <pc:docMk/>
            <pc:sldMk cId="2277902040" sldId="272"/>
            <ac:spMk id="3" creationId="{DBDCECBB-EDAD-80F7-9F50-F2E10C88B814}"/>
          </ac:spMkLst>
        </pc:spChg>
      </pc:sldChg>
      <pc:sldChg chg="modSp mod setBg">
        <pc:chgData name="FRANCESCO ROVETTO" userId="5f88dbb262c9fade" providerId="LiveId" clId="{CDB44167-1658-4795-9127-4B7129A8FCA3}" dt="2025-05-09T07:22:23.511" v="59"/>
        <pc:sldMkLst>
          <pc:docMk/>
          <pc:sldMk cId="2640453459" sldId="273"/>
        </pc:sldMkLst>
        <pc:spChg chg="mod">
          <ac:chgData name="FRANCESCO ROVETTO" userId="5f88dbb262c9fade" providerId="LiveId" clId="{CDB44167-1658-4795-9127-4B7129A8FCA3}" dt="2025-05-09T07:18:39.071" v="25" actId="255"/>
          <ac:spMkLst>
            <pc:docMk/>
            <pc:sldMk cId="2640453459" sldId="273"/>
            <ac:spMk id="3" creationId="{C3898A25-1DAE-9B9B-09BA-123C13382D29}"/>
          </ac:spMkLst>
        </pc:spChg>
      </pc:sldChg>
      <pc:sldChg chg="setBg">
        <pc:chgData name="FRANCESCO ROVETTO" userId="5f88dbb262c9fade" providerId="LiveId" clId="{CDB44167-1658-4795-9127-4B7129A8FCA3}" dt="2025-05-09T07:22:23.511" v="59"/>
        <pc:sldMkLst>
          <pc:docMk/>
          <pc:sldMk cId="1070121712" sldId="274"/>
        </pc:sldMkLst>
      </pc:sldChg>
      <pc:sldChg chg="modSp mod setBg">
        <pc:chgData name="FRANCESCO ROVETTO" userId="5f88dbb262c9fade" providerId="LiveId" clId="{CDB44167-1658-4795-9127-4B7129A8FCA3}" dt="2025-05-09T07:22:23.511" v="59"/>
        <pc:sldMkLst>
          <pc:docMk/>
          <pc:sldMk cId="3147226215" sldId="275"/>
        </pc:sldMkLst>
        <pc:spChg chg="mod">
          <ac:chgData name="FRANCESCO ROVETTO" userId="5f88dbb262c9fade" providerId="LiveId" clId="{CDB44167-1658-4795-9127-4B7129A8FCA3}" dt="2025-05-09T07:18:54.818" v="30" actId="5793"/>
          <ac:spMkLst>
            <pc:docMk/>
            <pc:sldMk cId="3147226215" sldId="275"/>
            <ac:spMk id="3" creationId="{E160B003-A81C-2B72-6020-6CC4FE8707CE}"/>
          </ac:spMkLst>
        </pc:spChg>
      </pc:sldChg>
      <pc:sldChg chg="modSp mod setBg">
        <pc:chgData name="FRANCESCO ROVETTO" userId="5f88dbb262c9fade" providerId="LiveId" clId="{CDB44167-1658-4795-9127-4B7129A8FCA3}" dt="2025-05-09T07:22:23.511" v="59"/>
        <pc:sldMkLst>
          <pc:docMk/>
          <pc:sldMk cId="3399117096" sldId="276"/>
        </pc:sldMkLst>
        <pc:spChg chg="mod">
          <ac:chgData name="FRANCESCO ROVETTO" userId="5f88dbb262c9fade" providerId="LiveId" clId="{CDB44167-1658-4795-9127-4B7129A8FCA3}" dt="2025-05-09T07:19:11.952" v="32" actId="255"/>
          <ac:spMkLst>
            <pc:docMk/>
            <pc:sldMk cId="3399117096" sldId="276"/>
            <ac:spMk id="3" creationId="{8A2B7788-5ADA-5BB3-D73F-30D198825A2E}"/>
          </ac:spMkLst>
        </pc:spChg>
      </pc:sldChg>
      <pc:sldChg chg="setBg">
        <pc:chgData name="FRANCESCO ROVETTO" userId="5f88dbb262c9fade" providerId="LiveId" clId="{CDB44167-1658-4795-9127-4B7129A8FCA3}" dt="2025-05-09T07:22:23.511" v="59"/>
        <pc:sldMkLst>
          <pc:docMk/>
          <pc:sldMk cId="2546846140" sldId="277"/>
        </pc:sldMkLst>
      </pc:sldChg>
      <pc:sldChg chg="modSp mod setBg">
        <pc:chgData name="FRANCESCO ROVETTO" userId="5f88dbb262c9fade" providerId="LiveId" clId="{CDB44167-1658-4795-9127-4B7129A8FCA3}" dt="2025-05-09T07:22:23.511" v="59"/>
        <pc:sldMkLst>
          <pc:docMk/>
          <pc:sldMk cId="839766665" sldId="278"/>
        </pc:sldMkLst>
        <pc:spChg chg="mod">
          <ac:chgData name="FRANCESCO ROVETTO" userId="5f88dbb262c9fade" providerId="LiveId" clId="{CDB44167-1658-4795-9127-4B7129A8FCA3}" dt="2025-05-09T07:19:34.196" v="36" actId="255"/>
          <ac:spMkLst>
            <pc:docMk/>
            <pc:sldMk cId="839766665" sldId="278"/>
            <ac:spMk id="3" creationId="{5B7CFB5D-DD4A-4145-C438-C9E13D5E93C1}"/>
          </ac:spMkLst>
        </pc:spChg>
      </pc:sldChg>
      <pc:sldChg chg="modSp mod setBg">
        <pc:chgData name="FRANCESCO ROVETTO" userId="5f88dbb262c9fade" providerId="LiveId" clId="{CDB44167-1658-4795-9127-4B7129A8FCA3}" dt="2025-05-09T07:22:23.511" v="59"/>
        <pc:sldMkLst>
          <pc:docMk/>
          <pc:sldMk cId="1945742482" sldId="279"/>
        </pc:sldMkLst>
        <pc:spChg chg="mod">
          <ac:chgData name="FRANCESCO ROVETTO" userId="5f88dbb262c9fade" providerId="LiveId" clId="{CDB44167-1658-4795-9127-4B7129A8FCA3}" dt="2025-05-09T07:19:46.932" v="38" actId="20577"/>
          <ac:spMkLst>
            <pc:docMk/>
            <pc:sldMk cId="1945742482" sldId="279"/>
            <ac:spMk id="3" creationId="{F425AA3E-D3FA-CB70-E628-5608BC9A6279}"/>
          </ac:spMkLst>
        </pc:spChg>
      </pc:sldChg>
      <pc:sldChg chg="modSp mod setBg">
        <pc:chgData name="FRANCESCO ROVETTO" userId="5f88dbb262c9fade" providerId="LiveId" clId="{CDB44167-1658-4795-9127-4B7129A8FCA3}" dt="2025-05-09T07:22:23.511" v="59"/>
        <pc:sldMkLst>
          <pc:docMk/>
          <pc:sldMk cId="3999492330" sldId="280"/>
        </pc:sldMkLst>
        <pc:spChg chg="mod">
          <ac:chgData name="FRANCESCO ROVETTO" userId="5f88dbb262c9fade" providerId="LiveId" clId="{CDB44167-1658-4795-9127-4B7129A8FCA3}" dt="2025-05-09T07:19:52.065" v="40" actId="5793"/>
          <ac:spMkLst>
            <pc:docMk/>
            <pc:sldMk cId="3999492330" sldId="280"/>
            <ac:spMk id="3" creationId="{BC6B402D-2D44-0971-9DEC-9AFC8278AACD}"/>
          </ac:spMkLst>
        </pc:spChg>
      </pc:sldChg>
      <pc:sldChg chg="modSp mod setBg">
        <pc:chgData name="FRANCESCO ROVETTO" userId="5f88dbb262c9fade" providerId="LiveId" clId="{CDB44167-1658-4795-9127-4B7129A8FCA3}" dt="2025-05-09T07:22:23.511" v="59"/>
        <pc:sldMkLst>
          <pc:docMk/>
          <pc:sldMk cId="2833530893" sldId="281"/>
        </pc:sldMkLst>
        <pc:spChg chg="mod">
          <ac:chgData name="FRANCESCO ROVETTO" userId="5f88dbb262c9fade" providerId="LiveId" clId="{CDB44167-1658-4795-9127-4B7129A8FCA3}" dt="2025-05-09T07:20:04.283" v="43" actId="255"/>
          <ac:spMkLst>
            <pc:docMk/>
            <pc:sldMk cId="2833530893" sldId="281"/>
            <ac:spMk id="3" creationId="{E33B8008-4EFC-9248-E1C3-331861353631}"/>
          </ac:spMkLst>
        </pc:spChg>
      </pc:sldChg>
      <pc:sldChg chg="setBg">
        <pc:chgData name="FRANCESCO ROVETTO" userId="5f88dbb262c9fade" providerId="LiveId" clId="{CDB44167-1658-4795-9127-4B7129A8FCA3}" dt="2025-05-09T07:22:23.511" v="59"/>
        <pc:sldMkLst>
          <pc:docMk/>
          <pc:sldMk cId="3516935969" sldId="282"/>
        </pc:sldMkLst>
      </pc:sldChg>
      <pc:sldChg chg="modSp mod setBg">
        <pc:chgData name="FRANCESCO ROVETTO" userId="5f88dbb262c9fade" providerId="LiveId" clId="{CDB44167-1658-4795-9127-4B7129A8FCA3}" dt="2025-05-09T07:22:23.511" v="59"/>
        <pc:sldMkLst>
          <pc:docMk/>
          <pc:sldMk cId="3474633003" sldId="283"/>
        </pc:sldMkLst>
        <pc:spChg chg="mod">
          <ac:chgData name="FRANCESCO ROVETTO" userId="5f88dbb262c9fade" providerId="LiveId" clId="{CDB44167-1658-4795-9127-4B7129A8FCA3}" dt="2025-05-09T07:20:48.807" v="49" actId="20578"/>
          <ac:spMkLst>
            <pc:docMk/>
            <pc:sldMk cId="3474633003" sldId="283"/>
            <ac:spMk id="2" creationId="{11F6AC35-A3C6-77A5-90EF-4E289DFC8671}"/>
          </ac:spMkLst>
        </pc:spChg>
        <pc:spChg chg="mod">
          <ac:chgData name="FRANCESCO ROVETTO" userId="5f88dbb262c9fade" providerId="LiveId" clId="{CDB44167-1658-4795-9127-4B7129A8FCA3}" dt="2025-05-09T07:20:57.096" v="58" actId="20577"/>
          <ac:spMkLst>
            <pc:docMk/>
            <pc:sldMk cId="3474633003" sldId="283"/>
            <ac:spMk id="3" creationId="{D64C9CE2-5F17-0F51-9D35-3ABF3B21597C}"/>
          </ac:spMkLst>
        </pc:spChg>
      </pc:sldChg>
      <pc:sldChg chg="setBg">
        <pc:chgData name="FRANCESCO ROVETTO" userId="5f88dbb262c9fade" providerId="LiveId" clId="{CDB44167-1658-4795-9127-4B7129A8FCA3}" dt="2025-05-09T07:22:23.511" v="59"/>
        <pc:sldMkLst>
          <pc:docMk/>
          <pc:sldMk cId="4115833486" sldId="284"/>
        </pc:sldMkLst>
      </pc:sldChg>
      <pc:sldChg chg="setBg">
        <pc:chgData name="FRANCESCO ROVETTO" userId="5f88dbb262c9fade" providerId="LiveId" clId="{CDB44167-1658-4795-9127-4B7129A8FCA3}" dt="2025-05-09T07:22:23.511" v="59"/>
        <pc:sldMkLst>
          <pc:docMk/>
          <pc:sldMk cId="3492076924" sldId="285"/>
        </pc:sldMkLst>
      </pc:sldChg>
      <pc:sldChg chg="setBg">
        <pc:chgData name="FRANCESCO ROVETTO" userId="5f88dbb262c9fade" providerId="LiveId" clId="{CDB44167-1658-4795-9127-4B7129A8FCA3}" dt="2025-05-09T07:22:23.511" v="59"/>
        <pc:sldMkLst>
          <pc:docMk/>
          <pc:sldMk cId="3530262910" sldId="286"/>
        </pc:sldMkLst>
      </pc:sldChg>
      <pc:sldChg chg="modSp mod setBg">
        <pc:chgData name="FRANCESCO ROVETTO" userId="5f88dbb262c9fade" providerId="LiveId" clId="{CDB44167-1658-4795-9127-4B7129A8FCA3}" dt="2025-05-09T07:22:23.511" v="59"/>
        <pc:sldMkLst>
          <pc:docMk/>
          <pc:sldMk cId="2874992155" sldId="287"/>
        </pc:sldMkLst>
        <pc:spChg chg="mod">
          <ac:chgData name="FRANCESCO ROVETTO" userId="5f88dbb262c9fade" providerId="LiveId" clId="{CDB44167-1658-4795-9127-4B7129A8FCA3}" dt="2025-05-09T07:15:08.309" v="1" actId="255"/>
          <ac:spMkLst>
            <pc:docMk/>
            <pc:sldMk cId="2874992155" sldId="287"/>
            <ac:spMk id="3" creationId="{B77022BF-F0E5-E54D-A820-8FBBFB2C13EB}"/>
          </ac:spMkLst>
        </pc:spChg>
      </pc:sldChg>
      <pc:sldChg chg="modSp mod setBg">
        <pc:chgData name="FRANCESCO ROVETTO" userId="5f88dbb262c9fade" providerId="LiveId" clId="{CDB44167-1658-4795-9127-4B7129A8FCA3}" dt="2025-05-09T07:22:23.511" v="59"/>
        <pc:sldMkLst>
          <pc:docMk/>
          <pc:sldMk cId="358712280" sldId="288"/>
        </pc:sldMkLst>
        <pc:spChg chg="mod">
          <ac:chgData name="FRANCESCO ROVETTO" userId="5f88dbb262c9fade" providerId="LiveId" clId="{CDB44167-1658-4795-9127-4B7129A8FCA3}" dt="2025-05-09T07:14:48.278" v="0" actId="255"/>
          <ac:spMkLst>
            <pc:docMk/>
            <pc:sldMk cId="358712280" sldId="288"/>
            <ac:spMk id="3" creationId="{9B31E691-0CA0-C813-6C5C-04BC8563260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20C98A-0E5A-4944-3EB1-95136B9980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302D33A-9C99-789B-233E-5E2A4B9C8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B472E02-2C15-D732-1EA4-3B27D0F43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29D8C-7544-400A-BA8A-8C344E73010E}" type="datetimeFigureOut">
              <a:rPr lang="it-IT" smtClean="0"/>
              <a:t>09/05/2025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507AC2D-A455-621F-D7E1-8AF8EB6A4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2EFB8CB-C1DF-C193-C704-CC9DA0B53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FAD1-EF36-411F-A742-2C5C279569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3981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8197DE-6AEF-6514-D0DA-EC1FD240E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FD61892-DAB1-6E0B-C183-3FAF58F6E4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C9915CC-6CF0-9C66-7647-8AA404D22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29D8C-7544-400A-BA8A-8C344E73010E}" type="datetimeFigureOut">
              <a:rPr lang="it-IT" smtClean="0"/>
              <a:t>09/05/2025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5715A1B-8B5C-8112-A554-1B43D796A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BBB849D-3EC8-4802-5CB6-82805E28C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FAD1-EF36-411F-A742-2C5C279569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0017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3A7DD24-1D15-3F26-89C2-CC35ECCBE7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4C56562-E6AF-0F45-C757-EB4C49DEB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FA208BF-9EA3-DA98-42D4-84173D112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29D8C-7544-400A-BA8A-8C344E73010E}" type="datetimeFigureOut">
              <a:rPr lang="it-IT" smtClean="0"/>
              <a:t>09/05/2025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1CE5622-4C0F-9989-4653-CA063CD32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C87E6C3-0854-AE21-4E39-4E9DA4F7E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FAD1-EF36-411F-A742-2C5C279569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7472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0463DE-7218-44E2-950C-B12A01AA2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F37677-1E01-0B9E-C7D5-E471472D81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EBE48BE-29ED-F4F6-7BDB-7A83DDA97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29D8C-7544-400A-BA8A-8C344E73010E}" type="datetimeFigureOut">
              <a:rPr lang="it-IT" smtClean="0"/>
              <a:t>09/05/2025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2E55DFD-50FE-C2C6-5BCF-D843B37FA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7C3B008-194E-3467-229F-B6DFF78DE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FAD1-EF36-411F-A742-2C5C279569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6259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2D334E-7086-820F-4FE0-CEC818910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9A3DA8-0322-B2CA-9956-3C9FDDADC6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B66CF8D-1DF1-52B0-9486-32E6F2981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29D8C-7544-400A-BA8A-8C344E73010E}" type="datetimeFigureOut">
              <a:rPr lang="it-IT" smtClean="0"/>
              <a:t>09/05/2025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E5A285E-7D22-5034-BA78-2E3B3A6BE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896E8B3-401C-CFB4-BFC3-15745C950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FAD1-EF36-411F-A742-2C5C279569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5601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EBCE1E-953A-D302-75A3-32A22FC43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B5E4BD-72E1-56EE-B8E9-3A4B16CF47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74BCEF1-EFCA-C50B-86DA-3EE56199DC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D3CC893-E496-2511-343E-93F52BF04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29D8C-7544-400A-BA8A-8C344E73010E}" type="datetimeFigureOut">
              <a:rPr lang="it-IT" smtClean="0"/>
              <a:t>09/05/2025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C686810-B36C-9EB8-AB2F-115E4194D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055F6DF-81BC-7796-E09F-8B51E7015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FAD1-EF36-411F-A742-2C5C279569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3908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A92DB6-E35B-D6E5-101C-DF2E454D0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AE75C06-C25E-DCBE-0C45-CDFD19378D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78A3998-C423-4AA2-9378-0708C2374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E2DB179-353D-690A-EE15-C0B78A9ECB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DD08976-E8D8-A925-D941-FA62083D3D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D92D1BC-7679-F45C-654C-F7A42A6D7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29D8C-7544-400A-BA8A-8C344E73010E}" type="datetimeFigureOut">
              <a:rPr lang="it-IT" smtClean="0"/>
              <a:t>09/05/2025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3E9262E3-68E9-D22C-2E61-219C4FCB5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90B0E2C-EA52-94CD-A992-498760E10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FAD1-EF36-411F-A742-2C5C279569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0251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343F7D-E695-509E-2B90-910AB172D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3657D26-7EDC-5905-9D08-52FA6F6B2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29D8C-7544-400A-BA8A-8C344E73010E}" type="datetimeFigureOut">
              <a:rPr lang="it-IT" smtClean="0"/>
              <a:t>09/05/2025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A27ED10-D793-4B6C-F039-B3602E41A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A6CF087-D249-6F87-6AB6-332294160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FAD1-EF36-411F-A742-2C5C279569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0913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A894D67-9529-76EB-1DA3-6CD76D8C2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29D8C-7544-400A-BA8A-8C344E73010E}" type="datetimeFigureOut">
              <a:rPr lang="it-IT" smtClean="0"/>
              <a:t>09/05/2025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B5C9C58-AB76-CD81-A90D-3D5F042F3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856C5CB-C542-88AD-6B25-174E1FEA6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FAD1-EF36-411F-A742-2C5C279569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256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5639D4-1BE6-DC8F-B6E3-03FB64609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2BA91C9-AAE2-7AF9-4330-27E55C891F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EC818AB-F6E4-518B-7B5C-F0FA81FF35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746B809-9D24-F6AE-C2D7-B4F6BC4EF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29D8C-7544-400A-BA8A-8C344E73010E}" type="datetimeFigureOut">
              <a:rPr lang="it-IT" smtClean="0"/>
              <a:t>09/05/2025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8E69FA0-5914-1A1D-512C-C99F34AD8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315116F-4475-F2ED-8DD0-B7FEB439E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FAD1-EF36-411F-A742-2C5C279569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8351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2BA93A-DF57-1CE9-D6E7-88F0EF623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D96BD50-6343-D5A4-2873-E0793C6355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57EB063-7628-C345-2277-96FBE79A74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A1B50E1-3618-30A4-9240-F00558CD1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29D8C-7544-400A-BA8A-8C344E73010E}" type="datetimeFigureOut">
              <a:rPr lang="it-IT" smtClean="0"/>
              <a:t>09/05/2025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F84991F-B934-F1C0-EF37-B0AA6E2F6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ACF500A-1CDC-1592-F694-8AE51F983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FAD1-EF36-411F-A742-2C5C279569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2939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B098519-1385-9ADA-C269-E7836C4E2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A0B11-94E1-0C02-EC2F-C3E60446F8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539C1B1-7811-9F48-4E40-763EA27B11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629D8C-7544-400A-BA8A-8C344E73010E}" type="datetimeFigureOut">
              <a:rPr lang="it-IT" smtClean="0"/>
              <a:t>09/05/2025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6EEEE03-4EBE-45EA-6F49-2CD3160D4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1970F76-5CDF-9516-CFB8-6BDC5B6567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9FFAD1-EF36-411F-A742-2C5C279569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8148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30AF7F-FBE8-2F25-FD88-4F308698A0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/>
              <a:t>Comportamentalia</a:t>
            </a:r>
            <a:br>
              <a:rPr lang="it-IT" dirty="0"/>
            </a:br>
            <a:r>
              <a:rPr lang="it-IT" dirty="0"/>
              <a:t>ABA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6B5A825-B37C-66AD-CED2-0A25D23AAB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Francesco Rovetto</a:t>
            </a:r>
          </a:p>
          <a:p>
            <a:r>
              <a:rPr lang="it-IT" dirty="0"/>
              <a:t>SFU Sede di Milano</a:t>
            </a:r>
          </a:p>
        </p:txBody>
      </p:sp>
    </p:spTree>
    <p:extLst>
      <p:ext uri="{BB962C8B-B14F-4D97-AF65-F5344CB8AC3E}">
        <p14:creationId xmlns:p14="http://schemas.microsoft.com/office/powerpoint/2010/main" val="3925865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D0FC50-AC4B-4471-FA7C-DD21ACF57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203B09-6C20-460E-869C-528DDE930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E68AF2F-F4E4-1006-BC71-5F2DB0D620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sz="4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 Modellamento (</a:t>
            </a:r>
            <a:r>
              <a:rPr lang="it-IT" sz="44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Modeling</a:t>
            </a:r>
            <a:r>
              <a:rPr lang="it-IT" sz="4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</a:p>
          <a:p>
            <a:pPr>
              <a:buNone/>
            </a:pPr>
            <a:r>
              <a:rPr lang="it-IT" sz="4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Mostrare il comportamento corretto affinché il bambino lo imiti.  </a:t>
            </a:r>
          </a:p>
          <a:p>
            <a:r>
              <a:rPr lang="it-IT" sz="4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Esempio: Mostrare come si saluta una persona.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874595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F9DE7D-41AD-AB39-4E52-C5D800BE6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6FFD65-D63F-4E90-0D36-38B0B3446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1059588-F2F4-F8AC-E743-CE0CC82AF2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sz="4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 Estinzione   </a:t>
            </a:r>
          </a:p>
          <a:p>
            <a:r>
              <a:rPr lang="it-IT" sz="4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Ignorare comportamenti problematici (non pericolosi) per ridurne la frequenza. 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34079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D3A4A4-A30F-1D17-6739-D6CC95FF1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7426AE-946C-CC41-36A4-7F1A07050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64068DE-3BDB-49B4-02CC-AC7F9AE993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sz="40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 Comunicazione Funzionale (FCT - </a:t>
            </a:r>
            <a:r>
              <a:rPr lang="it-IT" sz="40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Functional</a:t>
            </a:r>
            <a:r>
              <a:rPr lang="it-IT" sz="40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Communication</a:t>
            </a:r>
            <a:r>
              <a:rPr lang="it-IT" sz="40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Training)   </a:t>
            </a:r>
          </a:p>
          <a:p>
            <a:pPr>
              <a:buNone/>
            </a:pPr>
            <a:r>
              <a:rPr lang="it-IT" sz="40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Insegnare modalità alternative di comunicazione (es. PECS, linguaggio dei segni, dispositivi vocali) per sostituire comportamenti problematici.</a:t>
            </a:r>
          </a:p>
          <a:p>
            <a:r>
              <a:rPr lang="it-IT" sz="40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48213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3BD50C-58A7-38F1-7E71-A5805B0FC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C54ECC-BAFE-99F2-6388-76D6C3849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C8D3F64-7747-A179-7853-EFA834EF69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sz="4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 Automonitoraggio   </a:t>
            </a:r>
          </a:p>
          <a:p>
            <a:r>
              <a:rPr lang="it-IT" sz="4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Insegnare al bambino a riconoscere e registrare i propri comportamenti (utile per bambini più grandi).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2422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C13586-FBD2-AF58-1FE8-BA779936D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60BDE8-ADC5-3861-F89F-7B18198E4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2993F1-0449-D8E6-82C1-078910329D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it-IT" sz="2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Punti di forza :  </a:t>
            </a:r>
          </a:p>
          <a:p>
            <a:pPr>
              <a:buNone/>
            </a:pPr>
            <a:r>
              <a:rPr lang="it-IT" sz="2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Supportato da numerose evidenze scientifiche.  </a:t>
            </a:r>
          </a:p>
          <a:p>
            <a:pPr>
              <a:buNone/>
            </a:pPr>
            <a:r>
              <a:rPr lang="it-IT" sz="2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Personalizzabile in base alle esigenze del bambino.  </a:t>
            </a:r>
          </a:p>
          <a:p>
            <a:pPr>
              <a:buNone/>
            </a:pPr>
            <a:r>
              <a:rPr lang="it-IT" sz="2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Miglioramenti misurabili nelle abilità target.  </a:t>
            </a:r>
          </a:p>
          <a:p>
            <a:pPr>
              <a:buNone/>
            </a:pPr>
            <a:r>
              <a:rPr lang="it-IT" sz="2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buNone/>
            </a:pPr>
            <a:r>
              <a:rPr lang="it-IT" sz="2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Critiche :  </a:t>
            </a:r>
          </a:p>
          <a:p>
            <a:pPr>
              <a:buNone/>
            </a:pPr>
            <a:r>
              <a:rPr lang="it-IT" sz="2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Alcuni sostengono che sia troppo meccanico e poco naturale.  </a:t>
            </a:r>
          </a:p>
          <a:p>
            <a:pPr>
              <a:buNone/>
            </a:pPr>
            <a:r>
              <a:rPr lang="it-IT" sz="2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Necessità di molte ore di terapia (20-40 ore/settimana per risultati ottimali).  </a:t>
            </a:r>
          </a:p>
          <a:p>
            <a:r>
              <a:rPr lang="it-IT" sz="2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Dibattito etico sull'uso di rinforzi e punizioni (oggi si preferisce il rinforzo positivo). 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837243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E0322C-2116-7CA2-35BE-610FBB9A76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14687C-978C-CF42-EEE6-188BCD34D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kern="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Fasi della Task Analysis in ABA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C043A6-C173-E368-BF9D-E9B7695E6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 Identificazione del compito : Definire chiaramente l'abilità da insegnare (es.: lavarsi le mani).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 Scomposizione in passaggi : Suddividere il compito in sotto-passaggi logici e sequenziali.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 Valutazione delle abilità esistenti : Determinare quali passaggi l’individuo già padroneggia.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 Insegnamento : Utilizzare strategie come il *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forward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chaining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(insegnamento dall’inizio), *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backward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chaining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(dalla fine) o *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task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presentation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(tutti i passaggi insieme).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Prompting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 fading : Fornire aiuti (verbali, fisici, visivi) e ridurli gradualmente.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 Rinforzo :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Premare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ogni passaggio completato correttamente.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 Generalizzazione : Assicurarsi che l’abilità venga applicata in diversi contesti.   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7538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0D722C-7AEB-A99C-A64B-6FF849E66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568274-A7AD-109F-1598-8AE4740A5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kern="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Esempi di Task Analysis in ABA   </a:t>
            </a:r>
            <a:br>
              <a:rPr lang="it-IT" kern="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BF32F0-7FAF-BC4C-5C6A-31313F0889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1. Lavarsi le mani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Aprire il rubinetto.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Bagnare le mani.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Prendere il sapone.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Strofinare le mani per 20 secondi.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Risciacquare le mani.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Chiudere il rubinetto.  </a:t>
            </a:r>
          </a:p>
          <a:p>
            <a:pPr marL="0" indent="0"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Asciugare le mani con l’asciugamano. 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937336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050FAE-5F50-6C0A-5389-147A36EC0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B99D61-AEA9-6EDB-F39A-EB4A8D20C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kern="1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Backward</a:t>
            </a:r>
            <a:r>
              <a:rPr lang="it-IT" kern="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kern="1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chaining</a:t>
            </a:r>
            <a:r>
              <a:rPr lang="it-IT" kern="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53602E-647F-D0B0-3B70-28BDCB7DB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Strategia d’insegnamento*: (l’operatore completa i primi passaggi e l’individuo impara gradualmente dall’ultimo passaggio verso l’inizio).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2. Allacciarsi le scarpe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Prendere i lacci.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Incrociarli a forma di "X".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Fare un nodo semplice.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Fare un occhiello con un laccio.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Avvolgere l’altro laccio attorno all’occhiello.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Spingere il laccio attraverso per formare un secondo occhiello.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Tirare per stringere.  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27240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C7030C-D1B5-2B70-370F-BC0300B6D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BC2C54-05B6-5C45-E8DB-D10E248CA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kern="1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Forward</a:t>
            </a:r>
            <a:r>
              <a:rPr lang="it-IT" kern="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kern="1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chaining</a:t>
            </a:r>
            <a:r>
              <a:rPr lang="it-IT" kern="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2F5602A-186A-9325-23AF-BDC590CA30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(si insegna un passaggio alla volta dall’inizio, rinforzando ogni progresso).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3. Preparare un panino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Prendere due fette di pane.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Aprire il barattolo della maionese.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Spalmare la maionese sul pane.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Aggiungere il prosciutto.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Chiudere il panino con l’altra fetta.  </a:t>
            </a:r>
          </a:p>
          <a:p>
            <a:pPr marL="0" indent="0"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Tagliarlo a metà (opzionale). 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214172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980A6A-C6AC-6557-ACF0-DB6022262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C97D0F-0041-033F-BF47-37997646C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kern="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Total task </a:t>
            </a:r>
            <a:r>
              <a:rPr lang="it-IT" kern="1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presentation</a:t>
            </a:r>
            <a:r>
              <a:rPr lang="it-IT" kern="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DCECBB-EDAD-80F7-9F50-F2E10C88B8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sz="4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Strategia d’insegnamento*: (si guida l’individuo attraverso tutti i passaggi in ogni sessione, riducendo gradualmente i prompt).  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77902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AF8B85-3E52-5A69-66B5-AB0B749E1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ABA un esempio di tecniche comportamentali in 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77E69BB-DF70-CD2E-3504-7E62F7982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Il metodo ABA (Applied </a:t>
            </a:r>
            <a:r>
              <a:rPr lang="it-IT" sz="32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Behavior</a:t>
            </a:r>
            <a:r>
              <a:rPr lang="it-IT" sz="3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Analysis, in italiano “Analisi del Comportamento Applicata”) è una terapia basata su strategie comportamentali convalidate sperimentalmente, ampiamente utilizzata per aiutare bambini e adulti con disturbi dello spettro autistico (ASD). È considerata una delle terapie più efficaci e supportate da evidenze per l’autismo.</a:t>
            </a:r>
            <a:endParaRPr lang="it-IT" sz="32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278887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884ED9-4C1E-7816-CAF6-1893380A3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56188C-1A49-3122-1231-336D7E450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kern="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Vantaggi della Task Analysis in ABA </a:t>
            </a:r>
            <a:br>
              <a:rPr lang="it-IT" kern="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3898A25-1DAE-9B9B-09BA-123C13382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it-IT" sz="32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Riduce la frustrazione  suddividendo compiti complessi.  </a:t>
            </a:r>
          </a:p>
          <a:p>
            <a:pPr>
              <a:buNone/>
            </a:pPr>
            <a:r>
              <a:rPr lang="it-IT" sz="32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Facilita l’apprendimento  attraverso il rinforzo positivo.  </a:t>
            </a:r>
          </a:p>
          <a:p>
            <a:pPr>
              <a:buNone/>
            </a:pPr>
            <a:r>
              <a:rPr lang="it-IT" sz="32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Permette una valutazione oggettiva  dei progressi.  </a:t>
            </a:r>
          </a:p>
          <a:p>
            <a:r>
              <a:rPr lang="it-IT" sz="32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Favorisce l’indipendenza  con il fading degli aiuti.  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6404534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5563D0-10CA-1241-C86C-238DB1642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16D433-8DC2-A628-F33C-2BCEBB56A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Comunicazione Funzionale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E3D5D32-6889-9555-5F0E-4B50B9AADB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 Comunicazione Funzionale (FC)  nell' ABA (Applied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Behavior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Analysis)  è un insieme di strategie progettate per insegnare a persone con autismo o altre disabilità comunicative a esprimere bisogni, desideri e pensieri in modo efficace, sostituendo comportamenti problematici (es. crisi, autolesionismo) con forme di comunicazione appropriate.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Molti bambini con autismo sviluppano comportamenti problematici (es. pianti, aggressioni) perché non sanno comunicare. L’ABA, attraverso la  Comunicazione Funzionale , aiuta a: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Ridurre i comportamenti problema  (es. un bambino che picchia per ottenere un giocattolo impara a chiederlo verbalmente o con un gesto).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Aumentare l’indipendenza  (es. chiedere aiuto, dire "no").  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Migliorare l’interazione sociale . 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701217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3E374A-39B3-ADAE-7ECF-C6EA63B6C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09B38C-D50B-0432-9983-7C88C875B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60B003-A81C-2B72-6020-6CC4FE8707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Metodi di Comunicazione Funzionale in ABA  1. 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Verbal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Behavior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(VB) – Comportamento Verbale  – basato su B.F. Skinner)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Insegna a usare il linguaggio in modo funzionale, classificando le parole in categorie: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- 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Mand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(richieste) : "Voglio acqua".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- 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Tact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(etichettare) : "Questo è un cane".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- 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Echoic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(ripetizione) : Imitare parole.  </a:t>
            </a:r>
          </a:p>
          <a:p>
            <a:pPr marL="0" indent="0"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Intraverbal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(risposta a domande) : Rispondere a "Come ti chiami?". 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472262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53D0DF-2EDD-06E4-758C-BAC191E1F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9E4C6C-05F0-86F3-F5CD-8A9C1DCFB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2B7788-5ADA-5BB3-D73F-30D198825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3575"/>
            <a:ext cx="10515600" cy="4351338"/>
          </a:xfrm>
        </p:spPr>
        <p:txBody>
          <a:bodyPr/>
          <a:lstStyle/>
          <a:p>
            <a:pPr>
              <a:buNone/>
            </a:pPr>
            <a:r>
              <a:rPr lang="it-IT" sz="3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 PECS (Picture Exchange </a:t>
            </a:r>
            <a:r>
              <a:rPr lang="it-IT" sz="36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Communication</a:t>
            </a:r>
            <a:r>
              <a:rPr lang="it-IT" sz="3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System)   </a:t>
            </a:r>
          </a:p>
          <a:p>
            <a:pPr>
              <a:buNone/>
            </a:pPr>
            <a:r>
              <a:rPr lang="it-IT" sz="3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Sistema di scambio di immagini per chi non parla.  </a:t>
            </a:r>
          </a:p>
          <a:p>
            <a:r>
              <a:rPr lang="it-IT" sz="3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Esempio: Il bambino passa l’immagine dell’acqua per richiederla. 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991170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3F4A3F-211D-4AEE-619B-95F989CCF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91500D-3A7A-0489-3262-B4A06C21D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386DFB8-80A3-6089-9D4F-E7EE96EA70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 Segni o LIS (Lingua dei Segni Italiana)   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Utile per chi ha difficoltà verbali ma buona motricità. 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468461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6CF5B0-63BA-DC3D-1DDE-00C395446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663DB5-9112-03CC-640D-869B6D474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7CFB5D-DD4A-4145-C438-C9E13D5E93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sz="3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 Dispositivi AAC (Comunicazione Aumentativa Alternativa)   </a:t>
            </a:r>
          </a:p>
          <a:p>
            <a:pPr>
              <a:buNone/>
            </a:pPr>
            <a:r>
              <a:rPr lang="it-IT" sz="3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Tablet con app vocali (es. Proloquo2Go) o tastiere speciali. 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397666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DB8315-EB96-06FD-94B0-BFC5A1755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E39E71-CD58-5AE5-CF8C-4CB1A8089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25AA3E-D3FA-CB70-E628-5608BC9A62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Come si insegna?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 Identificare il comportamento problema  (es. urlare per ottenere un biscotto).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 Determinare la funzione  (vuole attenzione? un oggetto?).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 Scegliere una forma di comunicazione adatta  (parola, immagine, gesto).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 Insegnare la risposta alternativa  con: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Prompting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(aiuti iniziali, poi gradualmente ridotti).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 Rinforzo positivo  (premiare ogni tentativo corretto).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 Generalizzare  (usare la comunicazione in contesti diversi).   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457424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AD4989-EC65-27C3-6198-311FA9F6C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29A78A-58B2-4250-986F-020728C61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C6B402D-2D44-0971-9DEC-9AFC8278AA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Esempio Pratico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Situazione : Marco butta a terra i giochi quando è frustrato.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Analisi ABA : Lo fa per chiedere aiuto.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Intervento : Insegnargli a dire/scambiare l’immagine "AIUTO".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Risultato : Marco impara a comunicare senza comportamenti distruttivi. 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994923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E46981-2C37-1D2D-8010-099C1E8E8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A62D86-0C44-213F-E369-467D68DCB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3B8008-4EFC-9248-E1C3-3318613536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sz="40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Sia  PECS  (Picture Exchange </a:t>
            </a:r>
            <a:r>
              <a:rPr lang="it-IT" sz="40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Communication</a:t>
            </a:r>
            <a:r>
              <a:rPr lang="it-IT" sz="40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System) che  </a:t>
            </a:r>
            <a:r>
              <a:rPr lang="it-IT" sz="40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Verbal</a:t>
            </a:r>
            <a:r>
              <a:rPr lang="it-IT" sz="40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Behavior</a:t>
            </a:r>
            <a:r>
              <a:rPr lang="it-IT" sz="40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(VB) sono metodi usati nell'ABA per insegnare la  comunicazione funzionale  a persone con autismo o altre difficoltà linguistiche. Tuttavia, hanno approcci diversi:  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335308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96F07A-AB90-E9ED-E599-70724A41F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B24582-6DB3-3465-6C7C-986F01B53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E05B7DF-C929-717E-CA86-019D723B01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 PECS (Picture Exchange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Communication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System)    Cos'è?  Un sistema di  comunicazione aumentativa alternativa (AAC)  basato sullo scambio di immagini per esprimere bisogni, desideri e pensieri. Ideato da  Andy Bondy e Lori Frost  negli anni '80.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Come funziona?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Fasi strutturate : Si parte da richieste semplici (es. cibo) fino a frasi complesse.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Scambio fisico : Il bambino impara a dare un'immagine all'adulto per ottenere ciò che vuole.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Generalizzazione : Si usa in diversi contesti (casa, scuola, terapia).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A chi è utile?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Bambini  non verbali  o con linguaggio molto limitato.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Persone che hanno difficoltà con l’imitazione verbale.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Esempio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Bambino vuole la mela  → Prende l’immagine della mela e la consegna all’adulto → Riceve la mela.  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16935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F0AA3F-A6D6-D3E9-17F8-348D599CE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31E691-0CA0-C813-6C5C-04BC856326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4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L'ABA si basa sui principi della psicologia comportamentale e mira a migliorare le abilità sociali, comunicative e cognitive, riducendo al contempo comportamenti problematici.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87122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7690EF-6DAF-F784-88BF-A6A0768D3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F6AC35-A3C6-77A5-90EF-4E289DFC8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kern="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it-IT" kern="1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Verbal</a:t>
            </a:r>
            <a:r>
              <a:rPr lang="it-IT" kern="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kern="1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Behavior</a:t>
            </a:r>
            <a:r>
              <a:rPr lang="it-IT" kern="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(VB) – Comportamento Verbale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4C9CE2-5F17-0F51-9D35-3ABF3B2159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approccio ABA basato sulla teoria di  B.F. Skinner , che classifica il linguaggio in  "operanti verbali"  (diverse funzioni della comunicazione).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Operanti principali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Mand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(Richiesta)  → "Voglio l'acqua" (ottiene qualcosa).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Tact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(Etichettare)  → "Questo è un cane" (descrive il mondo).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Echoic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(Ripetizione)  → Ripete "mela" dopo l’adulto.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Intraverbal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(Conversazione)  → Risponde a domande ("Che colore è?" → "Rosso").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Come si insegna?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Incoraggiare la spontaneità  (es. creare situazioni in cui il bambino deve chiedere).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Usare rinforzi naturali  (se chiede "palla", ottiene la palla).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Prompt e fading  (aiuti gradualmente ridotti).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A chi è utile?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Bambini con  alcune abilità vocali  ma che non sanno usare il linguaggio in modo funzionale.  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Chi ha bisogno di migliorare la conversazione. 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746330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D0E8E3-FC6C-4D96-CA36-C4F79514E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78D863-FF8B-B384-5EAE-1929F8471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188CBFA-D268-2DDB-A949-374F511EC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 Molti programmi ABA combinano: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PECS  per avviare la comunicazione in bambini non verbali.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Verbal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Behavior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per sviluppare il linguaggio vocale successivamente.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Esempio di integrazione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 Fase iniziale : Il bambino impara a chiedere "acqua" con PECS.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 Fase avanzata : Si aggiunge l’ecoico ("Di’ ‘acqua’") → poi il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Mand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vocale.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---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Quale scegliere?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Se il bambino  non parla , PECS è un ottimo punto di partenza.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Se ha  qualche abilità vocale ma la usa male ,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Verbal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Behavior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aiuta a renderla funzionale.  </a:t>
            </a:r>
          </a:p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In molti casi, si usano  entrambi  in fasi diverse.  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158334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083625-92DC-1E2D-4BF2-30AE9B855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A22604-D61B-BEFF-02DE-8A05278D3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755666-DDA5-0152-7603-AB5903047E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20769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268DA0-C2F8-EE0C-6238-E8551E50D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1C70C6-615F-311B-EFF0-73593420E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3F36ABF-EEF7-0BFE-6C01-9C3F1566F2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0262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87FE88-F39B-408A-F3B3-887FAB4FD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77022BF-F0E5-E54D-A820-8FBBFB2C13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4000" dirty="0"/>
              <a:t>ABA è stata messa a punto da Ivar </a:t>
            </a:r>
            <a:r>
              <a:rPr lang="it-IT" sz="4000" dirty="0" err="1"/>
              <a:t>Lovaas</a:t>
            </a:r>
            <a:r>
              <a:rPr lang="it-IT" sz="4000" dirty="0"/>
              <a:t> sulla base di precedenti lavori di Skinner. Gli studi iniziali sono stati effettuati verso metà anni ’70 la formalizzazione completa e la dimostrazione di efficacia del sistema con persone con autismo è avvenuta nel 1987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4992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7E467C-3435-8055-1A7F-A0BF0E89A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latin typeface="TimesNewRomanPS-BoldMT"/>
                <a:ea typeface="Aptos" panose="020B0004020202020204" pitchFamily="34" charset="0"/>
                <a:cs typeface="Times New Roman" panose="02020603050405020304" pitchFamily="18" charset="0"/>
              </a:rPr>
              <a:t>Cos’è l’ABA?</a:t>
            </a:r>
            <a:br>
              <a:rPr lang="it-IT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1909CA-DCF3-9B2D-9C34-AACDE73F48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Aft>
                <a:spcPts val="900"/>
              </a:spcAft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endParaRPr lang="it-IT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spcAft>
                <a:spcPts val="900"/>
              </a:spcAft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r>
              <a:rPr lang="it-IT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L’ABA si concentra sull’osservazione e la modifica dei comportamenti, utilizzando principi dell’apprendimento comportamentale per:</a:t>
            </a:r>
            <a:endParaRPr lang="it-IT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spcAft>
                <a:spcPts val="900"/>
              </a:spcAft>
              <a:buNone/>
            </a:pPr>
            <a:r>
              <a:rPr lang="it-IT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endParaRPr lang="it-IT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9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Rinforzi positivi Aumentare comportamenti desiderabili (es. linguaggio, abilità sociali)</a:t>
            </a:r>
            <a:endParaRPr lang="it-IT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9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Strategie di modificazione del comportamento per Ridurre comportamenti problematici (es. crisi, comportamenti ripetitivi)</a:t>
            </a:r>
            <a:endParaRPr lang="it-IT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9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Apprendimento strutturato per Insegnare nuove abilità funzionali e accademiche</a:t>
            </a:r>
            <a:r>
              <a:rPr lang="it-IT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endParaRPr lang="it-IT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42857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B78F82-67A8-D7FC-A7B8-CC71EA3DF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kern="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Principi fondamentali dell'ABA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34A17A-349C-7CBD-AA07-6F5DECB69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it-IT" sz="2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**Rinforzo positivo**: Premia i comportamenti desiderati per aumentarne la frequenza (es. lodi, giocattoli, attività preferite).</a:t>
            </a:r>
          </a:p>
          <a:p>
            <a:pPr>
              <a:buNone/>
            </a:pPr>
            <a:r>
              <a:rPr lang="it-IT" sz="2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**</a:t>
            </a:r>
            <a:r>
              <a:rPr lang="it-IT" sz="24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Prompting</a:t>
            </a:r>
            <a:r>
              <a:rPr lang="it-IT" sz="2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**: Aiuti o suggerimenti per guidare il bambino verso la risposta corretta (fisici, verbali o visivi).</a:t>
            </a:r>
          </a:p>
          <a:p>
            <a:pPr>
              <a:buNone/>
            </a:pPr>
            <a:r>
              <a:rPr lang="it-IT" sz="2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**Shaping**: Rinforzare approssimazioni successive di un comportamento target.</a:t>
            </a:r>
          </a:p>
          <a:p>
            <a:pPr>
              <a:buNone/>
            </a:pPr>
            <a:r>
              <a:rPr lang="it-IT" sz="2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**</a:t>
            </a:r>
            <a:r>
              <a:rPr lang="it-IT" sz="24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Chaining</a:t>
            </a:r>
            <a:r>
              <a:rPr lang="it-IT" sz="2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**: Insegnare una sequenza di azioni scomponendola in piccoli passi (es. lavarsi le mani).</a:t>
            </a:r>
          </a:p>
          <a:p>
            <a:pPr>
              <a:buNone/>
            </a:pPr>
            <a:r>
              <a:rPr lang="it-IT" sz="2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**Generalizzazione**: Far sì che le abilità apprese vengano utilizzate in contesti diversi.</a:t>
            </a:r>
          </a:p>
          <a:p>
            <a:r>
              <a:rPr lang="it-IT" sz="2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22519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3CB1D0-30B3-3FFB-7CCA-CAF6CE100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kern="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Tecniche specifiche nell'ABA per autismo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8E979DB-7477-87A8-7507-A8EEB90CD9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sz="3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Discrete Trial Training (DTT)  </a:t>
            </a:r>
          </a:p>
          <a:p>
            <a:pPr>
              <a:buNone/>
            </a:pPr>
            <a:r>
              <a:rPr lang="it-IT" sz="3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Sessioni strutturate in cui un'abilità viene insegnata attraverso prove ripetute.  </a:t>
            </a:r>
          </a:p>
          <a:p>
            <a:r>
              <a:rPr lang="it-IT" sz="3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Esempio: Insegnare a riconoscere i colori con domande come "Che colore è?" seguito da un rinforzo.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5125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1D8343-4C52-E829-56D9-2F95C8E79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EAE8A3-5865-93FA-75D4-E4B11E55E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sz="40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Natural Environment </a:t>
            </a:r>
            <a:r>
              <a:rPr lang="it-IT" sz="40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Teaching</a:t>
            </a:r>
            <a:r>
              <a:rPr lang="it-IT" sz="40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(NET)   </a:t>
            </a:r>
          </a:p>
          <a:p>
            <a:pPr>
              <a:buNone/>
            </a:pPr>
            <a:r>
              <a:rPr lang="it-IT" sz="40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Apprendimento in contesti naturali (giochi, routine quotidiane) per favorire la generalizzazione.  </a:t>
            </a:r>
          </a:p>
          <a:p>
            <a:pPr>
              <a:buNone/>
            </a:pPr>
            <a:r>
              <a:rPr lang="it-IT" sz="40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Esempio: Insegnare a chiedere un giocattolo durante il gioco libero.</a:t>
            </a:r>
          </a:p>
          <a:p>
            <a:r>
              <a:rPr lang="it-IT" sz="40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72837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7B807C-0D0E-ED1D-93B5-F30236AE8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2DEC58-A36F-1709-D844-9599041A3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4FC08A1-0458-C101-54D2-F6EA1BE2AA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it-IT" sz="4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 Task Analysis   </a:t>
            </a:r>
          </a:p>
          <a:p>
            <a:pPr>
              <a:buNone/>
            </a:pPr>
            <a:r>
              <a:rPr lang="it-IT" sz="4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Scomposizione di un compito complesso in sotto-passi più semplici.  </a:t>
            </a:r>
          </a:p>
          <a:p>
            <a:pPr>
              <a:buNone/>
            </a:pPr>
            <a:r>
              <a:rPr lang="it-IT" sz="4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Esempio: Insegnare a vestirsi partendo dalla maglietta, poi i pantaloni, ecc.</a:t>
            </a:r>
          </a:p>
          <a:p>
            <a:r>
              <a:rPr lang="it-IT" sz="4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36087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1955</Words>
  <Application>Microsoft Office PowerPoint</Application>
  <PresentationFormat>Widescreen</PresentationFormat>
  <Paragraphs>179</Paragraphs>
  <Slides>33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33</vt:i4>
      </vt:variant>
    </vt:vector>
  </HeadingPairs>
  <TitlesOfParts>
    <vt:vector size="41" baseType="lpstr">
      <vt:lpstr>Aptos</vt:lpstr>
      <vt:lpstr>Aptos Display</vt:lpstr>
      <vt:lpstr>Arial</vt:lpstr>
      <vt:lpstr>Calibri</vt:lpstr>
      <vt:lpstr>Symbol</vt:lpstr>
      <vt:lpstr>Times New Roman</vt:lpstr>
      <vt:lpstr>TimesNewRomanPS-BoldMT</vt:lpstr>
      <vt:lpstr>Tema di Office</vt:lpstr>
      <vt:lpstr>Comportamentalia ABA</vt:lpstr>
      <vt:lpstr>ABA un esempio di tecniche comportamentali in azione</vt:lpstr>
      <vt:lpstr>Presentazione standard di PowerPoint</vt:lpstr>
      <vt:lpstr>Presentazione standard di PowerPoint</vt:lpstr>
      <vt:lpstr>Cos’è l’ABA? </vt:lpstr>
      <vt:lpstr>Principi fondamentali dell'ABA</vt:lpstr>
      <vt:lpstr>Tecniche specifiche nell'ABA per autismo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Fasi della Task Analysis in ABA </vt:lpstr>
      <vt:lpstr> Esempi di Task Analysis in ABA    </vt:lpstr>
      <vt:lpstr>Backward chaining </vt:lpstr>
      <vt:lpstr>Forward chaining </vt:lpstr>
      <vt:lpstr> Total task presentation </vt:lpstr>
      <vt:lpstr> Vantaggi della Task Analysis in ABA  </vt:lpstr>
      <vt:lpstr>Comunicazione Funzionale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2. Verbal Behavior (VB) – Comportamento Verbale 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FRANCESCO ROVETTO</dc:creator>
  <cp:lastModifiedBy>FRANCESCO ROVETTO</cp:lastModifiedBy>
  <cp:revision>1</cp:revision>
  <dcterms:created xsi:type="dcterms:W3CDTF">2025-05-09T06:09:26Z</dcterms:created>
  <dcterms:modified xsi:type="dcterms:W3CDTF">2025-05-09T07:22:34Z</dcterms:modified>
</cp:coreProperties>
</file>