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73" d="100"/>
          <a:sy n="73" d="100"/>
        </p:scale>
        <p:origin x="51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BEF820-8898-FA87-6D30-3B1B40A94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01B5A32-F16B-FDA3-42F2-3B74C37F30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697420C-5CE9-2564-43CE-FB39B5375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1C6B-37B4-44B5-8D33-383067A6A317}" type="datetimeFigureOut">
              <a:rPr lang="it-IT" smtClean="0"/>
              <a:t>18/06/2026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5440490-EE83-301C-B2FE-B40B7F4C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D64D241-EA41-4E3C-5D8D-4F8254733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0182-1CD6-4C00-9A5F-4AE3330C64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805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C1604F-5200-01AD-C415-36D38DCDA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41A6956-1067-7DCA-1133-2331840627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06F8702-6021-65B7-AA70-C4BE7DD5C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1C6B-37B4-44B5-8D33-383067A6A317}" type="datetimeFigureOut">
              <a:rPr lang="it-IT" smtClean="0"/>
              <a:t>18/06/2026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D2F93F-221E-EC83-868F-B373E441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92F3A3-D2D0-06E5-CBED-184B022E3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0182-1CD6-4C00-9A5F-4AE3330C64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8688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EB5514B-E6FE-68DB-6EC0-FA49B040E3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A307FA5-10DA-35F2-11CE-113DC961D6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B65468-2077-953A-2735-C10867F1B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1C6B-37B4-44B5-8D33-383067A6A317}" type="datetimeFigureOut">
              <a:rPr lang="it-IT" smtClean="0"/>
              <a:t>18/06/2026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8FF682-AD8A-FCF0-6A7D-EBF3114C7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49C32D-0582-7CC2-C3E5-7631569DE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0182-1CD6-4C00-9A5F-4AE3330C64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3899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073842-F194-64BC-0237-3FCF3101D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E01D6F-5762-095C-C7F8-566810C21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5AE2A27-A4BD-82C5-8B24-2A47DD168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1C6B-37B4-44B5-8D33-383067A6A317}" type="datetimeFigureOut">
              <a:rPr lang="it-IT" smtClean="0"/>
              <a:t>18/06/2026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38AB49-6A13-C319-CE04-7BCDA611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4089CC-3222-1F27-2CC3-407042DFE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0182-1CD6-4C00-9A5F-4AE3330C64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3406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CE6AC7-C34D-354D-0A87-0B1D35715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1D80F2F-CE66-2CF8-C68B-EC976C5F48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A87D5C-21F7-5292-F3E6-7E8C6ED1F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1C6B-37B4-44B5-8D33-383067A6A317}" type="datetimeFigureOut">
              <a:rPr lang="it-IT" smtClean="0"/>
              <a:t>18/06/2026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AFC5B2-785C-7972-22ED-60239D268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51BD4F0-A415-D6B8-B3DD-C1052E84D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0182-1CD6-4C00-9A5F-4AE3330C64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2529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85F8D3-672E-87FE-B97D-724F517BC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57D888-0E88-7E36-186D-366F92D2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89E7515-3AEB-274E-7EB3-44D6927D18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440B5E4-D560-EABF-89EF-076499A1B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1C6B-37B4-44B5-8D33-383067A6A317}" type="datetimeFigureOut">
              <a:rPr lang="it-IT" smtClean="0"/>
              <a:t>18/06/2026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962A238-28EA-AF8E-B6B9-C72803AD9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CED6C45-C361-F5CD-F0D3-5F8FA0728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0182-1CD6-4C00-9A5F-4AE3330C64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6990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E12274-207C-880C-39BB-45C865AEA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8035B9-70AB-48ED-F7F8-901BDDC15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38472E1-6906-66DE-E52B-C4D60CCA2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91C49F4-5007-1358-F240-08490A0D45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60F7C82-807F-1F14-A9B8-B8B8DF9A94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5AA7E19-3F1F-8335-4F63-B6B8F9114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1C6B-37B4-44B5-8D33-383067A6A317}" type="datetimeFigureOut">
              <a:rPr lang="it-IT" smtClean="0"/>
              <a:t>18/06/2026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4B90ABE-200E-3055-6EA5-00A8E624C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2690635-4E32-60B8-FF6A-3F5E81D36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0182-1CD6-4C00-9A5F-4AE3330C64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0089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6BDFA6-7E31-0C2C-971E-0E23CE403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AE2D987-25FE-B80A-1431-8BA700C84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1C6B-37B4-44B5-8D33-383067A6A317}" type="datetimeFigureOut">
              <a:rPr lang="it-IT" smtClean="0"/>
              <a:t>18/06/2026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2CA1522-076E-7845-98DA-6AFF10249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9D64FFC-0302-B64E-384D-D2B97520F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0182-1CD6-4C00-9A5F-4AE3330C64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0561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99EB021-A123-BC7F-9A14-D453E28BF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1C6B-37B4-44B5-8D33-383067A6A317}" type="datetimeFigureOut">
              <a:rPr lang="it-IT" smtClean="0"/>
              <a:t>18/06/2026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8D09561-D817-EB0B-EF63-C391455F1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1FB083C-C0D6-020D-DD51-000DC1ABD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0182-1CD6-4C00-9A5F-4AE3330C64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737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3B161D-1136-7FBE-6844-D36998C4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2DB07D-5189-623D-8011-60861668B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A0ECB0F-1F4A-D5BA-A0BA-27417F06E5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375FF5C-8A12-CFFE-8E88-A9569D7D5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1C6B-37B4-44B5-8D33-383067A6A317}" type="datetimeFigureOut">
              <a:rPr lang="it-IT" smtClean="0"/>
              <a:t>18/06/2026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90112C8-584F-83CB-14F6-0CE7ADC28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B043DAC-BA5D-C466-2179-1710B9DD7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0182-1CD6-4C00-9A5F-4AE3330C64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815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043239-3750-6337-973A-FC8F3BABE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267D762-4689-5ED2-B2F4-A7928F396F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E83BD3F-C3EA-CCD0-34AB-4FAB6007DA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73CD4AF-9BD5-BA5A-BFBF-CAA5884F3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61C6B-37B4-44B5-8D33-383067A6A317}" type="datetimeFigureOut">
              <a:rPr lang="it-IT" smtClean="0"/>
              <a:t>18/06/2026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6BE54AA-A575-8DF2-5316-D9AE058F3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82C5EAF-C608-6FD6-60F3-AE28AB30D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0182-1CD6-4C00-9A5F-4AE3330C64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6036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60A7DB8-AC42-93B0-3CAB-E72576B62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6868C2C-7FBD-F1AC-202B-E715DBDBB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EFF9E3-55E7-4D8C-D4BB-83E00DDDAB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961C6B-37B4-44B5-8D33-383067A6A317}" type="datetimeFigureOut">
              <a:rPr lang="it-IT" smtClean="0"/>
              <a:t>18/06/2026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1DA3C45-9ABB-74A3-4118-447D780413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15DDE0-178D-B2AF-EF08-152C01460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100182-1CD6-4C00-9A5F-4AE3330C64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739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41ADB1-0EC3-008A-2363-37E2D8C3CD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Francesco Rovetto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18D955B-FB29-8040-7D5C-1500119C64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SFU argomenti di tesi</a:t>
            </a:r>
          </a:p>
        </p:txBody>
      </p:sp>
    </p:spTree>
    <p:extLst>
      <p:ext uri="{BB962C8B-B14F-4D97-AF65-F5344CB8AC3E}">
        <p14:creationId xmlns:p14="http://schemas.microsoft.com/office/powerpoint/2010/main" val="317469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4B5FE9-749A-9D16-9D4F-9B1442245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Francesco Rovetto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F22DA0-15D5-0553-0C39-98EE3B89F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Docente di Psichiatria e Psicologia Forense (corso di laurea Magistrale)</a:t>
            </a:r>
          </a:p>
          <a:p>
            <a:r>
              <a:rPr lang="it-IT" dirty="0"/>
              <a:t>Diagnostica in psicologia Clinica (corso triennale)</a:t>
            </a:r>
          </a:p>
          <a:p>
            <a:r>
              <a:rPr lang="it-IT" dirty="0"/>
              <a:t>Argomenti di interesse:</a:t>
            </a:r>
          </a:p>
          <a:p>
            <a:r>
              <a:rPr lang="it-IT" dirty="0"/>
              <a:t>Associazione tra psicoterapia ed interventi psicofarmacologici</a:t>
            </a:r>
          </a:p>
          <a:p>
            <a:r>
              <a:rPr lang="it-IT" dirty="0"/>
              <a:t>Applicazioni del condizionamento classico ed operante</a:t>
            </a:r>
          </a:p>
          <a:p>
            <a:r>
              <a:rPr lang="it-IT" dirty="0"/>
              <a:t>Psicologia dell’invecchiamento e patologie correlate</a:t>
            </a:r>
          </a:p>
          <a:p>
            <a:r>
              <a:rPr lang="it-IT" dirty="0"/>
              <a:t>Dipendenze patologiche</a:t>
            </a:r>
          </a:p>
          <a:p>
            <a:r>
              <a:rPr lang="it-IT" dirty="0"/>
              <a:t>Psicologia giuridica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41085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di Office</vt:lpstr>
      <vt:lpstr>Francesco Rovetto</vt:lpstr>
      <vt:lpstr>Francesco Rovetto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ROVETTO</dc:creator>
  <cp:lastModifiedBy>FRANCESCO ROVETTO</cp:lastModifiedBy>
  <cp:revision>1</cp:revision>
  <dcterms:created xsi:type="dcterms:W3CDTF">2026-06-18T14:08:01Z</dcterms:created>
  <dcterms:modified xsi:type="dcterms:W3CDTF">2026-06-18T14:09:36Z</dcterms:modified>
</cp:coreProperties>
</file>