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6" r:id="rId3"/>
    <p:sldId id="327" r:id="rId4"/>
    <p:sldId id="328" r:id="rId5"/>
    <p:sldId id="329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80D41E-6BE5-A08F-0B73-D80535947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56CFC2F-933C-7D80-E629-8556259E7F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256B45-B34D-12C6-E1F9-96B8AF87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096CDA-8F62-BA12-7D34-3E7AAD9F6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E2CBF7-0B4B-2E80-BA24-A0CD39D1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082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638400-27D6-6556-0429-5CECE8B3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D89D6DA-0B2F-757D-FB5F-E05E08DDE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E5A8E2-9777-AD65-1787-F5FD657C4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2FF82D-226F-4136-225E-1CDEB391F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313021-7559-B6DD-A27B-4FA84361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1001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A14D945-F553-10DA-08D4-738E0652EB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4C60502-91D5-5B9A-457F-C16C121DF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117C90-8F31-1B45-5869-67DBDADD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BD589B-85E9-F102-1E10-017B5710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E447D07-9097-F8CE-E80E-A5C19E601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1084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3DADD-9BCF-F29A-9471-90D43829F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D94169-0B10-AC62-1E00-97EA447A2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900343-FBF8-8654-264D-0319AD577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9559FF-14D0-1C0B-F903-98D628DC1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62AE24-6B8C-379F-FEDE-5A8E8DE29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794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CA2FDA-48F9-C554-1871-BCB39C45F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ACA64A-5FEA-F2CF-8F06-AA7160E29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A76D5A-B262-FBF5-AE62-F1966F3EC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E2A809-A3E3-BCBE-FD58-B2046D34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29C6CB-0146-0791-32C1-696347CCC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415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4756A4-8E6D-A882-3363-0F48F4DD7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607F12-424B-A351-4F95-9462B1C087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F44D27D-EF9B-773B-DAC0-4701170FBC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E0B31D7-E6BC-54A5-344F-F7CAD8418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6EB3565-58F8-D3A0-55AA-C37319B8F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B6E8159-C438-CA43-8E2B-7ADD3CED0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490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85062B-2388-4914-1DBE-98596AA2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224C917-B911-6F88-74DA-144DEC2D8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3C3B8C1-7401-22E4-FBF4-EFAD7A6C7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99C64E5-1F71-C8ED-A294-6EE3B53754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43A8F2-BA3A-792F-419E-C9D45DEBF5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10A850-5159-F681-9B25-9F57A8B1B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790BEF8-2562-949F-2BAF-BB4F4FF4E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7E3CC56-8886-CAF1-82BA-4AEEFD13C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19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F92F08-44CA-0DD9-B849-714594B87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590C8E-3DEE-0A14-42E1-82B79FD82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D50C0B-1E5D-EB0A-4988-AF637DA30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B724B94-9613-AA11-11E1-8FD569D1C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624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A49955A-F862-B928-F7EA-6604D7977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A25DA3D-F413-1D14-E86D-EEAC0B196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CA577C9-FC00-63CC-73DA-1AB7851F8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6880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F57BA3-A693-6674-FD5D-9DF9D670F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2695E2-057C-EE65-04F7-06AE63E69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3BD0BFC-E935-B21E-15B3-4973691231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E4F38A4-6776-AA4D-FBE0-BD0BC14D7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7DCAFE-4023-EAED-BF86-F7E742B1D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4E9A7F0-84A0-027C-6A20-28667A1C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9209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AC6798-7924-CA27-6CC8-BA099F147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8CC9F0B-B969-C09E-56BF-712E60B620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06B8388-0D37-1257-876E-918C69B9D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0D0D43F-4220-E91D-1CB8-2178FB663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33F8709-7ADA-A679-BBA0-282AE93E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903108A-F23B-11DA-1FAC-BFC58121C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3439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E1BA91E-17DE-8FEF-ED99-42BA2D0A0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474825-4FCC-F742-8FED-E353EF7C2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498FC9-F820-51D7-8D5C-932392F47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461F5-1E33-420D-AFD0-78A39AC9E177}" type="datetimeFigureOut">
              <a:rPr lang="it-IT" smtClean="0"/>
              <a:t>06/11/2024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CA14BF-F442-75AF-C595-A2AB1BC1D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115DE8-5F1A-5695-ECB7-6D33B3589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A57076-A137-4008-813D-4526A3880A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26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A7F4EB-8579-747C-4DAE-F9D322941C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FARMACI ED ATTIVITA’ SESSUALE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235A60D-EC39-3627-5E4A-036D159056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</p:txBody>
      </p:sp>
    </p:spTree>
    <p:extLst>
      <p:ext uri="{BB962C8B-B14F-4D97-AF65-F5344CB8AC3E}">
        <p14:creationId xmlns:p14="http://schemas.microsoft.com/office/powerpoint/2010/main" val="3291943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Farmaci ed attività sessuale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Testosterone (</a:t>
            </a:r>
            <a:r>
              <a:rPr lang="it-IT" dirty="0" err="1"/>
              <a:t>es</a:t>
            </a:r>
            <a:r>
              <a:rPr lang="it-IT" dirty="0"/>
              <a:t> .</a:t>
            </a:r>
            <a:r>
              <a:rPr lang="it-IT" dirty="0" err="1"/>
              <a:t>Sustanon</a:t>
            </a:r>
            <a:r>
              <a:rPr lang="it-IT" dirty="0"/>
              <a:t>, </a:t>
            </a:r>
            <a:r>
              <a:rPr lang="it-IT" dirty="0" err="1"/>
              <a:t>Testoviron</a:t>
            </a:r>
            <a:r>
              <a:rPr lang="it-IT" dirty="0"/>
              <a:t>) funziona, ma dopo poche somministrazioni inibisce asse ipotalamo ipofisario ed ottiene effetti opposti</a:t>
            </a:r>
          </a:p>
          <a:p>
            <a:r>
              <a:rPr lang="it-IT" dirty="0"/>
              <a:t>Crema al testosterone</a:t>
            </a:r>
          </a:p>
          <a:p>
            <a:r>
              <a:rPr lang="it-IT" dirty="0"/>
              <a:t>Pillola può avere effetti molto diversi (maggiore sicurezza ma leggero calo di libido) possibile cambiare prodotto con uno più estrogenico</a:t>
            </a:r>
          </a:p>
        </p:txBody>
      </p:sp>
    </p:spTree>
    <p:extLst>
      <p:ext uri="{BB962C8B-B14F-4D97-AF65-F5344CB8AC3E}">
        <p14:creationId xmlns:p14="http://schemas.microsoft.com/office/powerpoint/2010/main" val="1753073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Caverjet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Iniezioni su corpi cavernosi </a:t>
            </a:r>
          </a:p>
          <a:p>
            <a:r>
              <a:rPr lang="it-IT" dirty="0"/>
              <a:t>Rapido di effetto</a:t>
            </a:r>
          </a:p>
          <a:p>
            <a:r>
              <a:rPr lang="it-IT" dirty="0"/>
              <a:t>Dissociato da stimoli erotici</a:t>
            </a:r>
          </a:p>
          <a:p>
            <a:r>
              <a:rPr lang="it-IT" dirty="0"/>
              <a:t>Complesso vissuto della partner</a:t>
            </a:r>
          </a:p>
          <a:p>
            <a:r>
              <a:rPr lang="it-IT" dirty="0"/>
              <a:t>Se entro 1 ora non si risolve la erezione pronto soccorso</a:t>
            </a:r>
          </a:p>
          <a:p>
            <a:r>
              <a:rPr lang="it-IT" dirty="0"/>
              <a:t>Rischio di priapismo</a:t>
            </a:r>
          </a:p>
        </p:txBody>
      </p:sp>
    </p:spTree>
    <p:extLst>
      <p:ext uri="{BB962C8B-B14F-4D97-AF65-F5344CB8AC3E}">
        <p14:creationId xmlns:p14="http://schemas.microsoft.com/office/powerpoint/2010/main" val="4231453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Viagra &amp; C.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/>
              <a:t>Viagra</a:t>
            </a:r>
            <a:r>
              <a:rPr lang="it-IT" dirty="0"/>
              <a:t> </a:t>
            </a:r>
            <a:r>
              <a:rPr lang="it-IT" dirty="0" err="1"/>
              <a:t>Sildenafil</a:t>
            </a:r>
            <a:r>
              <a:rPr lang="it-IT" dirty="0"/>
              <a:t> 30 minuti di latenza</a:t>
            </a:r>
          </a:p>
          <a:p>
            <a:r>
              <a:rPr lang="it-IT" dirty="0"/>
              <a:t>4 ore di durata</a:t>
            </a:r>
          </a:p>
          <a:p>
            <a:r>
              <a:rPr lang="it-IT" dirty="0"/>
              <a:t>Rapido recupero (riduce periodo refrattario)</a:t>
            </a:r>
          </a:p>
          <a:p>
            <a:r>
              <a:rPr lang="it-IT" dirty="0"/>
              <a:t>Risponde agli stimoli erotici</a:t>
            </a:r>
          </a:p>
          <a:p>
            <a:r>
              <a:rPr lang="it-IT" dirty="0"/>
              <a:t>Richiede pianificazione</a:t>
            </a:r>
          </a:p>
          <a:p>
            <a:r>
              <a:rPr lang="it-IT" dirty="0"/>
              <a:t>Effetti collaterali, cefalea, gocciolio dal naso, tachicardia, visione blu, ipotensione ortostatica</a:t>
            </a:r>
          </a:p>
          <a:p>
            <a:r>
              <a:rPr lang="it-IT" dirty="0"/>
              <a:t>CIALIS </a:t>
            </a:r>
            <a:r>
              <a:rPr lang="it-IT" dirty="0" err="1"/>
              <a:t>Tadalafil</a:t>
            </a:r>
            <a:r>
              <a:rPr lang="it-IT" dirty="0"/>
              <a:t> durata 30 ore</a:t>
            </a:r>
          </a:p>
          <a:p>
            <a:r>
              <a:rPr lang="it-IT" dirty="0"/>
              <a:t>Once a </a:t>
            </a:r>
            <a:r>
              <a:rPr lang="it-IT" dirty="0" err="1"/>
              <a:t>day</a:t>
            </a:r>
            <a:r>
              <a:rPr lang="it-IT" dirty="0"/>
              <a:t> 5 mg di </a:t>
            </a:r>
            <a:r>
              <a:rPr lang="it-IT" dirty="0" err="1"/>
              <a:t>Cialis</a:t>
            </a:r>
            <a:r>
              <a:rPr lang="it-IT" dirty="0"/>
              <a:t> al giorno dose continuativa</a:t>
            </a:r>
          </a:p>
          <a:p>
            <a:r>
              <a:rPr lang="it-IT" dirty="0"/>
              <a:t>Viagra in internet, </a:t>
            </a:r>
            <a:r>
              <a:rPr lang="it-IT" dirty="0" err="1"/>
              <a:t>Levitra</a:t>
            </a:r>
            <a:r>
              <a:rPr lang="it-IT" dirty="0"/>
              <a:t> e riduzione di costi</a:t>
            </a:r>
          </a:p>
        </p:txBody>
      </p:sp>
    </p:spTree>
    <p:extLst>
      <p:ext uri="{BB962C8B-B14F-4D97-AF65-F5344CB8AC3E}">
        <p14:creationId xmlns:p14="http://schemas.microsoft.com/office/powerpoint/2010/main" val="4217508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Operazioni con protesi</a:t>
            </a:r>
          </a:p>
          <a:p>
            <a:r>
              <a:rPr lang="it-IT" dirty="0"/>
              <a:t>Cerotti al testosterone per donne</a:t>
            </a:r>
          </a:p>
          <a:p>
            <a:r>
              <a:rPr lang="it-IT" dirty="0" err="1"/>
              <a:t>Alcover</a:t>
            </a:r>
            <a:r>
              <a:rPr lang="it-IT" dirty="0"/>
              <a:t> a basse dosi come “viagra femminile”</a:t>
            </a:r>
          </a:p>
          <a:p>
            <a:r>
              <a:rPr lang="it-IT" dirty="0" err="1"/>
              <a:t>Seroxat</a:t>
            </a:r>
            <a:r>
              <a:rPr lang="it-IT" dirty="0"/>
              <a:t> per eiaculazione precoce</a:t>
            </a:r>
          </a:p>
          <a:p>
            <a:r>
              <a:rPr lang="it-IT" dirty="0"/>
              <a:t>Chirurgia per allungamento pene</a:t>
            </a:r>
          </a:p>
          <a:p>
            <a:r>
              <a:rPr lang="it-IT" dirty="0"/>
              <a:t>Circoncisione e desensibilizzazione</a:t>
            </a:r>
          </a:p>
          <a:p>
            <a:r>
              <a:rPr lang="it-IT" dirty="0"/>
              <a:t>Chirurgia di ringiovanimento vagina</a:t>
            </a:r>
          </a:p>
          <a:p>
            <a:r>
              <a:rPr lang="it-IT" dirty="0"/>
              <a:t>Lubrificanti (</a:t>
            </a:r>
            <a:r>
              <a:rPr lang="it-IT" dirty="0" err="1"/>
              <a:t>Replens</a:t>
            </a:r>
            <a:r>
              <a:rPr lang="it-IT" dirty="0"/>
              <a:t>) ed estrogeni (</a:t>
            </a:r>
            <a:r>
              <a:rPr lang="it-IT" dirty="0" err="1"/>
              <a:t>Colpogyn</a:t>
            </a:r>
            <a:r>
              <a:rPr lang="it-IT" dirty="0"/>
              <a:t>) per menopausa</a:t>
            </a:r>
          </a:p>
        </p:txBody>
      </p:sp>
    </p:spTree>
    <p:extLst>
      <p:ext uri="{BB962C8B-B14F-4D97-AF65-F5344CB8AC3E}">
        <p14:creationId xmlns:p14="http://schemas.microsoft.com/office/powerpoint/2010/main" val="40637762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199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Tema di Office</vt:lpstr>
      <vt:lpstr>FARMACI ED ATTIVITA’ SESSUALE</vt:lpstr>
      <vt:lpstr>Farmaci ed attività sessuale</vt:lpstr>
      <vt:lpstr>Caverjet</vt:lpstr>
      <vt:lpstr>Viagra &amp; C.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ROVETTO</dc:creator>
  <cp:lastModifiedBy>FRANCESCO ROVETTO</cp:lastModifiedBy>
  <cp:revision>3</cp:revision>
  <dcterms:created xsi:type="dcterms:W3CDTF">2024-10-13T08:01:19Z</dcterms:created>
  <dcterms:modified xsi:type="dcterms:W3CDTF">2024-11-06T12:19:22Z</dcterms:modified>
</cp:coreProperties>
</file>